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92" r:id="rId4"/>
    <p:sldId id="293" r:id="rId5"/>
    <p:sldId id="299" r:id="rId6"/>
    <p:sldId id="294" r:id="rId7"/>
    <p:sldId id="296" r:id="rId8"/>
    <p:sldId id="297" r:id="rId9"/>
    <p:sldId id="314" r:id="rId10"/>
    <p:sldId id="310" r:id="rId11"/>
    <p:sldId id="311" r:id="rId12"/>
    <p:sldId id="312" r:id="rId13"/>
    <p:sldId id="269" r:id="rId14"/>
    <p:sldId id="271" r:id="rId15"/>
    <p:sldId id="274" r:id="rId16"/>
    <p:sldId id="272" r:id="rId17"/>
    <p:sldId id="313" r:id="rId18"/>
    <p:sldId id="30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82" autoAdjust="0"/>
    <p:restoredTop sz="94660"/>
  </p:normalViewPr>
  <p:slideViewPr>
    <p:cSldViewPr>
      <p:cViewPr varScale="1">
        <p:scale>
          <a:sx n="77" d="100"/>
          <a:sy n="77" d="100"/>
        </p:scale>
        <p:origin x="-18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4;&#1043;&#1058;%20&#1086;&#1073;&#1097;&#1072;&#1103;\&#1054;&#1058;&#1063;&#1045;&#1058;%202023\&#1080;&#1090;&#1086;&#1075;&#1086;%202023%20&#1083;&#1072;&#1073;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4;&#1043;&#1058;%20&#1086;&#1073;&#1097;&#1072;&#1103;\&#1047;&#1042;&#1059;&#1058;\&#1040;&#1085;&#1072;&#1083;&#1080;&#1079;%20&#1047;&#1042;&#1059;&#1058;%20&#1089;%202016%20&#1087;&#1086;%20&#1086;&#1073;&#1083;&#1072;&#1089;&#1090;&#1080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4;&#1043;&#1058;%20&#1086;&#1073;&#1097;&#1072;&#1103;\&#1047;&#1042;&#1059;&#1058;\2023\2023\&#1040;&#1085;&#1072;&#1083;&#1080;&#1079;%20&#1087;&#1086;%20&#1088;&#1077;&#1075;&#1080;&#1086;&#1085;&#1072;&#1084;%20&#1056;&#1041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4;&#1043;&#1058;%20&#1086;&#1073;&#1097;&#1072;&#1103;\&#1047;&#1042;&#1059;&#1058;\2023\2023\&#1072;&#1085;&#1072;&#1083;&#1079;%20&#1047;&#1042;&#1059;&#1058;%20&#1087;&#1086;%20&#1042;&#1054;%202023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первичной заболеваемости взрослого населения</a:t>
            </a:r>
          </a:p>
        </c:rich>
      </c:tx>
      <c:layout/>
      <c:spPr>
        <a:noFill/>
        <a:ln>
          <a:solidFill>
            <a:schemeClr val="accent3">
              <a:lumMod val="75000"/>
            </a:schemeClr>
          </a:solidFill>
        </a:ln>
        <a:effectLst/>
      </c:spPr>
    </c:title>
    <c:plotArea>
      <c:layout>
        <c:manualLayout>
          <c:layoutTarget val="inner"/>
          <c:xMode val="edge"/>
          <c:yMode val="edge"/>
          <c:x val="7.2830363442457025E-2"/>
          <c:y val="0.23103996478391139"/>
          <c:w val="0.90818541859861002"/>
          <c:h val="0.60249891628894092"/>
        </c:manualLayout>
      </c:layout>
      <c:lineChart>
        <c:grouping val="standard"/>
        <c:ser>
          <c:idx val="0"/>
          <c:order val="0"/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</c:trendline>
          <c:cat>
            <c:strRef>
              <c:f>' ПЗ 18+ Вит'!$E$576:$N$577</c:f>
              <c:strCach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strCache>
            </c:strRef>
          </c:cat>
          <c:val>
            <c:numRef>
              <c:f>' ПЗ 18+ Вит'!$E$578:$N$578</c:f>
              <c:numCache>
                <c:formatCode>0.0</c:formatCode>
                <c:ptCount val="10"/>
                <c:pt idx="0" formatCode="General">
                  <c:v>540.29000000000053</c:v>
                </c:pt>
                <c:pt idx="1">
                  <c:v>547.9</c:v>
                </c:pt>
                <c:pt idx="2">
                  <c:v>549</c:v>
                </c:pt>
                <c:pt idx="3">
                  <c:v>554.79999999999995</c:v>
                </c:pt>
                <c:pt idx="4">
                  <c:v>546.29999999999995</c:v>
                </c:pt>
                <c:pt idx="5">
                  <c:v>554.6</c:v>
                </c:pt>
                <c:pt idx="6">
                  <c:v>672.4</c:v>
                </c:pt>
                <c:pt idx="7">
                  <c:v>779.4</c:v>
                </c:pt>
                <c:pt idx="8">
                  <c:v>688.7</c:v>
                </c:pt>
                <c:pt idx="9" formatCode="General">
                  <c:v>608.87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107-4768-AEB9-BB92EEE27878}"/>
            </c:ext>
          </c:extLst>
        </c:ser>
        <c:dLbls/>
        <c:marker val="1"/>
        <c:axId val="148853120"/>
        <c:axId val="148854656"/>
      </c:lineChart>
      <c:catAx>
        <c:axId val="14885312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8854656"/>
        <c:crosses val="autoZero"/>
        <c:auto val="1"/>
        <c:lblAlgn val="ctr"/>
        <c:lblOffset val="100"/>
      </c:catAx>
      <c:valAx>
        <c:axId val="148854656"/>
        <c:scaling>
          <c:orientation val="minMax"/>
          <c:min val="400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 sz="14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Случаев на 1000 населения </a:t>
                </a:r>
                <a:endPara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3.2118139347618335E-3"/>
              <c:y val="0.14402322153395264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tickLblPos val="none"/>
        <c:crossAx val="148853120"/>
        <c:crosses val="autoZero"/>
        <c:crossBetween val="between"/>
      </c:valAx>
      <c:spPr>
        <a:noFill/>
        <a:ln>
          <a:solidFill>
            <a:srgbClr val="C00000"/>
          </a:solidFill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accent6">
        <a:lumMod val="20000"/>
        <a:lumOff val="80000"/>
      </a:schemeClr>
    </a:solidFill>
    <a:ln w="19050">
      <a:solidFill>
        <a:schemeClr val="accent5">
          <a:lumMod val="75000"/>
        </a:schemeClr>
      </a:solidFill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 болезней</a:t>
            </a:r>
            <a:r>
              <a:rPr lang="ru-RU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органов дыхания с временной утратой трудоспособности в случаях 2023 г.</a:t>
            </a:r>
          </a:p>
        </c:rich>
      </c:tx>
      <c:layout>
        <c:manualLayout>
          <c:xMode val="edge"/>
          <c:yMode val="edge"/>
          <c:x val="0.15298780904685821"/>
          <c:y val="2.3148092240958727E-2"/>
        </c:manualLayout>
      </c:layout>
      <c:spPr>
        <a:noFill/>
        <a:ln>
          <a:solidFill>
            <a:schemeClr val="tx2">
              <a:lumMod val="20000"/>
              <a:lumOff val="80000"/>
            </a:schemeClr>
          </a:solidFill>
        </a:ln>
        <a:effectLst/>
      </c:spPr>
    </c:title>
    <c:view3D>
      <c:rotX val="30"/>
      <c:rotY val="133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410654158084999"/>
          <c:y val="0.30891464958000014"/>
          <c:w val="0.55839361865775594"/>
          <c:h val="0.46020852755490937"/>
        </c:manualLayout>
      </c:layout>
      <c:pie3DChart>
        <c:varyColors val="1"/>
        <c:ser>
          <c:idx val="0"/>
          <c:order val="0"/>
          <c:explosion val="30"/>
          <c:dPt>
            <c:idx val="0"/>
            <c:spPr>
              <a:solidFill>
                <a:srgbClr val="FF999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3A1-4C95-BADC-B4DBBCA75094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3A1-4C95-BADC-B4DBBCA75094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B3A1-4C95-BADC-B4DBBCA75094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B3A1-4C95-BADC-B4DBBCA75094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3A1-4C95-BADC-B4DBBCA75094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3A1-4C95-BADC-B4DBBCA75094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3A1-4C95-BADC-B4DBBCA75094}"/>
              </c:ext>
            </c:extLst>
          </c:dPt>
          <c:dLbls>
            <c:dLbl>
              <c:idx val="0"/>
              <c:layout>
                <c:manualLayout>
                  <c:x val="-7.1400006212241716E-3"/>
                  <c:y val="-4.3985491396908813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3A1-4C95-BADC-B4DBBCA75094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3A1-4C95-BADC-B4DBBCA75094}"/>
                </c:ext>
              </c:extLst>
            </c:dLbl>
            <c:dLbl>
              <c:idx val="2"/>
              <c:layout>
                <c:manualLayout>
                  <c:x val="7.7377929460000938E-2"/>
                  <c:y val="-0.22491870807815695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242481246796813"/>
                      <c:h val="0.1256481481481481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B3A1-4C95-BADC-B4DBBCA75094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7874054574539131"/>
                      <c:h val="0.1815277777777777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B3A1-4C95-BADC-B4DBBCA75094}"/>
                </c:ext>
              </c:extLst>
            </c:dLbl>
            <c:dLbl>
              <c:idx val="4"/>
              <c:layout>
                <c:manualLayout>
                  <c:x val="0.10331758009793741"/>
                  <c:y val="4.6336638924177852E-2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3A1-4C95-BADC-B4DBBCA75094}"/>
                </c:ext>
              </c:extLst>
            </c:dLbl>
            <c:dLbl>
              <c:idx val="5"/>
              <c:layout>
                <c:manualLayout>
                  <c:x val="-0.15323110466358439"/>
                  <c:y val="0.21725967646106994"/>
                </c:manualLayout>
              </c:layout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3A1-4C95-BADC-B4DBBCA75094}"/>
                </c:ext>
              </c:extLst>
            </c:dLbl>
            <c:dLbl>
              <c:idx val="6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3A1-4C95-BADC-B4DBBCA75094}"/>
                </c:ext>
              </c:extLst>
            </c:dLbl>
            <c:spPr>
              <a:noFill/>
              <a:ln>
                <a:solidFill>
                  <a:schemeClr val="accent5">
                    <a:lumMod val="7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'[Диаграмма в Microsoft Office PowerPoint]Лист1'!$C$67:$C$73</c:f>
              <c:strCache>
                <c:ptCount val="7"/>
                <c:pt idx="0">
                  <c:v>Остр респират инфекции </c:v>
                </c:pt>
                <c:pt idx="1">
                  <c:v>Грипп     </c:v>
                </c:pt>
                <c:pt idx="2">
                  <c:v>Пневмония  </c:v>
                </c:pt>
                <c:pt idx="3">
                  <c:v>Др б-ни верх.дых.путей </c:v>
                </c:pt>
                <c:pt idx="4">
                  <c:v>Хронический бронхит   </c:v>
                </c:pt>
                <c:pt idx="5">
                  <c:v>Бронхиальная астма   </c:v>
                </c:pt>
                <c:pt idx="6">
                  <c:v>Другие б-ни орг. дыхан </c:v>
                </c:pt>
              </c:strCache>
            </c:strRef>
          </c:cat>
          <c:val>
            <c:numRef>
              <c:f>'[Диаграмма в Microsoft Office PowerPoint]Лист1'!$E$67:$E$73</c:f>
              <c:numCache>
                <c:formatCode>0.00</c:formatCode>
                <c:ptCount val="7"/>
                <c:pt idx="0">
                  <c:v>96.375373378717242</c:v>
                </c:pt>
                <c:pt idx="1">
                  <c:v>1.3893161587392951E-2</c:v>
                </c:pt>
                <c:pt idx="2">
                  <c:v>1.72523295854876</c:v>
                </c:pt>
                <c:pt idx="3">
                  <c:v>0.7571773065129157</c:v>
                </c:pt>
                <c:pt idx="4">
                  <c:v>0.61328384721491724</c:v>
                </c:pt>
                <c:pt idx="5">
                  <c:v>0.42374142841548479</c:v>
                </c:pt>
                <c:pt idx="6">
                  <c:v>9.1297919002867947E-2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3A1-4C95-BADC-B4DBBCA75094}"/>
            </c:ext>
          </c:extLst>
        </c:ser>
        <c:dLbls/>
      </c:pie3D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accent5">
          <a:lumMod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700" b="0" dirty="0">
                <a:latin typeface="Times New Roman" pitchFamily="18" charset="0"/>
                <a:cs typeface="Times New Roman" pitchFamily="18" charset="0"/>
              </a:rPr>
              <a:t>Показатель профессиональной заболеваемости на территории области ниже республиканского показателя</a:t>
            </a:r>
          </a:p>
        </c:rich>
      </c:tx>
      <c:layout>
        <c:manualLayout>
          <c:xMode val="edge"/>
          <c:yMode val="edge"/>
          <c:x val="7.0893817123997824E-2"/>
          <c:y val="7.6682301000372023E-3"/>
        </c:manualLayout>
      </c:layout>
    </c:title>
    <c:view3D>
      <c:rAngAx val="1"/>
    </c:view3D>
    <c:sideWall>
      <c:spPr>
        <a:ln>
          <a:noFill/>
        </a:ln>
      </c:spPr>
    </c:sideWall>
    <c:backWall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6.622047244094488E-2"/>
          <c:y val="0.22715618321664838"/>
          <c:w val="0.6505834896677295"/>
          <c:h val="0.6762978186911222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Показатель профессиональной заболеваемости на 10 тысяч работающих по Витебской области</c:v>
                </c:pt>
              </c:strCache>
            </c:strRef>
          </c:tx>
          <c:spPr>
            <a:solidFill>
              <a:schemeClr val="accent3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4.0000000000000022E-2</c:v>
                </c:pt>
                <c:pt idx="1">
                  <c:v>2.0000000000000011E-2</c:v>
                </c:pt>
                <c:pt idx="2">
                  <c:v>2.0000000000000011E-2</c:v>
                </c:pt>
                <c:pt idx="3">
                  <c:v>0</c:v>
                </c:pt>
                <c:pt idx="4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8FE-44F5-9367-C9F3C162CBA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Показатель профессиональной заболеваемости на 10 тысяч работающих по Республике Беларусь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0.15000000000000024</c:v>
                </c:pt>
                <c:pt idx="1">
                  <c:v>0.38000000000000195</c:v>
                </c:pt>
                <c:pt idx="2">
                  <c:v>0.14000000000000001</c:v>
                </c:pt>
                <c:pt idx="3">
                  <c:v>0.1</c:v>
                </c:pt>
                <c:pt idx="4">
                  <c:v>9.0000000000000024E-2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8FE-44F5-9367-C9F3C162CBA5}"/>
            </c:ext>
          </c:extLst>
        </c:ser>
        <c:dLbls/>
        <c:shape val="cylinder"/>
        <c:axId val="167066240"/>
        <c:axId val="167072128"/>
        <c:axId val="0"/>
      </c:bar3DChart>
      <c:catAx>
        <c:axId val="167066240"/>
        <c:scaling>
          <c:orientation val="minMax"/>
        </c:scaling>
        <c:axPos val="b"/>
        <c:numFmt formatCode="General" sourceLinked="1"/>
        <c:tickLblPos val="nextTo"/>
        <c:spPr>
          <a:noFill/>
        </c:spPr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7072128"/>
        <c:crosses val="autoZero"/>
        <c:auto val="1"/>
        <c:lblAlgn val="ctr"/>
        <c:lblOffset val="100"/>
      </c:catAx>
      <c:valAx>
        <c:axId val="167072128"/>
        <c:scaling>
          <c:orientation val="minMax"/>
        </c:scaling>
        <c:delete val="1"/>
        <c:axPos val="l"/>
        <c:numFmt formatCode="General" sourceLinked="1"/>
        <c:tickLblPos val="none"/>
        <c:crossAx val="167066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23206726284237"/>
          <c:y val="0.1825930325923413"/>
          <c:w val="0.26841996709314953"/>
          <c:h val="0.7958194039046167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3.2882410428973254E-2"/>
          <c:y val="5.5430349008840314E-2"/>
          <c:w val="0.84754518801112488"/>
          <c:h val="0.69044709318012365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Лист1!$A$1:$A$10</c:f>
              <c:strCache>
                <c:ptCount val="4"/>
                <c:pt idx="0">
                  <c:v>2014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strCache>
            </c:strRef>
          </c:cat>
          <c:val>
            <c:numRef>
              <c:f>Лист1!$B$1:$B$10</c:f>
              <c:numCache>
                <c:formatCode>General</c:formatCode>
                <c:ptCount val="4"/>
                <c:pt idx="0">
                  <c:v>17.899999999999999</c:v>
                </c:pt>
                <c:pt idx="1">
                  <c:v>6.6</c:v>
                </c:pt>
                <c:pt idx="2">
                  <c:v>6.9</c:v>
                </c:pt>
                <c:pt idx="3">
                  <c:v>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666-4A71-B07D-69A49DF4314D}"/>
            </c:ext>
          </c:extLst>
        </c:ser>
        <c:dLbls>
          <c:showVal val="1"/>
        </c:dLbls>
        <c:shape val="box"/>
        <c:axId val="130646784"/>
        <c:axId val="130648320"/>
        <c:axId val="0"/>
      </c:bar3DChart>
      <c:catAx>
        <c:axId val="13064678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0648320"/>
        <c:crosses val="autoZero"/>
        <c:auto val="1"/>
        <c:lblAlgn val="ctr"/>
        <c:lblOffset val="100"/>
      </c:catAx>
      <c:valAx>
        <c:axId val="130648320"/>
        <c:scaling>
          <c:orientation val="minMax"/>
        </c:scaling>
        <c:delete val="1"/>
        <c:axPos val="l"/>
        <c:numFmt formatCode="General" sourceLinked="1"/>
        <c:tickLblPos val="none"/>
        <c:crossAx val="130646784"/>
        <c:crosses val="autoZero"/>
        <c:crossBetween val="between"/>
      </c:valAx>
    </c:plotArea>
    <c:plotVisOnly val="1"/>
    <c:dispBlanksAs val="gap"/>
  </c:chart>
  <c:spPr>
    <a:ln>
      <a:solidFill>
        <a:srgbClr val="9BBB59">
          <a:lumMod val="50000"/>
        </a:srgbClr>
      </a:solidFill>
    </a:ln>
  </c:sp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plotArea>
      <c:layout>
        <c:manualLayout>
          <c:layoutTarget val="inner"/>
          <c:xMode val="edge"/>
          <c:yMode val="edge"/>
          <c:x val="0.29329887259000392"/>
          <c:y val="8.0931767218608369E-2"/>
          <c:w val="0.72647880097172413"/>
          <c:h val="0.66789211321773523"/>
        </c:manualLayout>
      </c:layout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0.11944447056965676"/>
                  <c:y val="-0.10499006627256506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D3D-4BED-BD73-0C3BC7D73AE2}"/>
                </c:ext>
              </c:extLst>
            </c:dLbl>
            <c:dLbl>
              <c:idx val="1"/>
              <c:layout>
                <c:manualLayout>
                  <c:x val="1.3668840586338461E-3"/>
                  <c:y val="4.3937230550856514E-2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D3D-4BED-BD73-0C3BC7D73AE2}"/>
                </c:ext>
              </c:extLst>
            </c:dLbl>
            <c:dLbl>
              <c:idx val="2"/>
              <c:layout>
                <c:manualLayout>
                  <c:x val="0"/>
                  <c:y val="3.347598518160496E-2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D3D-4BED-BD73-0C3BC7D73AE2}"/>
                </c:ext>
              </c:extLst>
            </c:dLbl>
            <c:dLbl>
              <c:idx val="3"/>
              <c:layout>
                <c:manualLayout>
                  <c:x val="-1.321539552598882E-2"/>
                  <c:y val="9.4749548525109722E-2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3D-4BED-BD73-0C3BC7D73AE2}"/>
                </c:ext>
              </c:extLst>
            </c:dLbl>
            <c:dLbl>
              <c:idx val="4"/>
              <c:layout>
                <c:manualLayout>
                  <c:x val="-0.25807174123464977"/>
                  <c:y val="9.2031157535784017E-2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D3D-4BED-BD73-0C3BC7D73AE2}"/>
                </c:ext>
              </c:extLst>
            </c:dLbl>
            <c:dLbl>
              <c:idx val="5"/>
              <c:layout>
                <c:manualLayout>
                  <c:x val="-0.15600651252957495"/>
                  <c:y val="1.622495459688154E-2"/>
                </c:manualLayout>
              </c:layout>
              <c:tx>
                <c:rich>
                  <a:bodyPr/>
                  <a:lstStyle/>
                  <a:p>
                    <a:r>
                      <a:rPr lang="ru-RU" b="0"/>
                      <a:t>м</a:t>
                    </a:r>
                    <a:r>
                      <a:rPr lang="ru-RU"/>
                      <a:t>икроклимат; 15,4</a:t>
                    </a:r>
                  </a:p>
                </c:rich>
              </c:tx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ED3D-4BED-BD73-0C3BC7D73AE2}"/>
                </c:ext>
              </c:extLst>
            </c:dLbl>
            <c:dLbl>
              <c:idx val="6"/>
              <c:layout>
                <c:manualLayout>
                  <c:x val="-0.10896362407685205"/>
                  <c:y val="-1.7996866561311782E-2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D3D-4BED-BD73-0C3BC7D73AE2}"/>
                </c:ext>
              </c:extLst>
            </c:dLbl>
            <c:dLbl>
              <c:idx val="7"/>
              <c:layout>
                <c:manualLayout>
                  <c:x val="-0.11580076898529509"/>
                  <c:y val="-2.5819786224561851E-3"/>
                </c:manualLayout>
              </c:layout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D3D-4BED-BD73-0C3BC7D73AE2}"/>
                </c:ext>
              </c:extLst>
            </c:dLbl>
            <c:numFmt formatCode="#,##0.0" sourceLinked="0"/>
            <c:spPr>
              <a:ln w="9525">
                <a:solidFill>
                  <a:schemeClr val="accent3">
                    <a:lumMod val="75000"/>
                  </a:schemeClr>
                </a:solidFill>
              </a:ln>
            </c:spPr>
            <c:txPr>
              <a:bodyPr/>
              <a:lstStyle/>
              <a:p>
                <a:pPr>
                  <a:defRPr b="0"/>
                </a:pPr>
                <a:endParaRPr lang="ru-RU"/>
              </a:p>
            </c:txPr>
            <c:dLblPos val="outEnd"/>
            <c:showVal val="1"/>
            <c:showCatName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ИТОГО!$I$31:$I$38</c:f>
              <c:strCache>
                <c:ptCount val="8"/>
                <c:pt idx="0">
                  <c:v>шум</c:v>
                </c:pt>
                <c:pt idx="1">
                  <c:v>вибрация</c:v>
                </c:pt>
                <c:pt idx="2">
                  <c:v>хим фактор</c:v>
                </c:pt>
                <c:pt idx="3">
                  <c:v>пылевой фактор</c:v>
                </c:pt>
                <c:pt idx="4">
                  <c:v>низкая освещенность</c:v>
                </c:pt>
                <c:pt idx="5">
                  <c:v>неуд микроклимат</c:v>
                </c:pt>
                <c:pt idx="6">
                  <c:v>неионизиурующее излучение</c:v>
                </c:pt>
                <c:pt idx="7">
                  <c:v>физическое перенапряжение</c:v>
                </c:pt>
              </c:strCache>
            </c:strRef>
          </c:cat>
          <c:val>
            <c:numRef>
              <c:f>ИТОГО!$J$31:$J$38</c:f>
              <c:numCache>
                <c:formatCode>0.0</c:formatCode>
                <c:ptCount val="8"/>
                <c:pt idx="0">
                  <c:v>29.611700089411165</c:v>
                </c:pt>
                <c:pt idx="1">
                  <c:v>13.771873802529058</c:v>
                </c:pt>
                <c:pt idx="2">
                  <c:v>7.3419338357389146</c:v>
                </c:pt>
                <c:pt idx="3">
                  <c:v>6.4465448971771622</c:v>
                </c:pt>
                <c:pt idx="4">
                  <c:v>0.58500447055818461</c:v>
                </c:pt>
                <c:pt idx="5">
                  <c:v>15.408098096819517</c:v>
                </c:pt>
                <c:pt idx="6">
                  <c:v>1.7460722953122998</c:v>
                </c:pt>
                <c:pt idx="7">
                  <c:v>25.088772512453584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D3D-4BED-BD73-0C3BC7D73AE2}"/>
            </c:ext>
          </c:extLst>
        </c:ser>
        <c:dLbls>
          <c:showVal val="1"/>
        </c:dLbls>
        <c:firstSliceAng val="0"/>
      </c:pieChart>
      <c:spPr>
        <a:ln w="28575"/>
      </c:spPr>
    </c:plotArea>
    <c:plotVisOnly val="1"/>
    <c:dispBlanksAs val="zero"/>
  </c:chart>
  <c:spPr>
    <a:ln>
      <a:solidFill>
        <a:schemeClr val="accent3">
          <a:lumMod val="75000"/>
        </a:schemeClr>
      </a:solidFill>
    </a:ln>
  </c:spPr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ru-RU" sz="1700" b="0" i="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Удельный вес рабочих мест, не соответствующих гигиеническим нормативам</a:t>
            </a:r>
            <a:endParaRPr 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6360887041694843E-2"/>
          <c:y val="0.1012267793999902"/>
          <c:w val="0.98363911295830564"/>
          <c:h val="0.643240310463592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3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пары и газы</c:v>
                </c:pt>
                <c:pt idx="1">
                  <c:v> пыль и аэрозоль</c:v>
                </c:pt>
                <c:pt idx="2">
                  <c:v>шум</c:v>
                </c:pt>
                <c:pt idx="3">
                  <c:v>вибрация</c:v>
                </c:pt>
                <c:pt idx="4">
                  <c:v>микроклимат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4.4000000000000004</c:v>
                </c:pt>
                <c:pt idx="1">
                  <c:v>11.7</c:v>
                </c:pt>
                <c:pt idx="2">
                  <c:v>23</c:v>
                </c:pt>
                <c:pt idx="3">
                  <c:v>11.3</c:v>
                </c:pt>
                <c:pt idx="4">
                  <c:v>6.9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66-4590-A863-407713A35B7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/>
            </a:solidFill>
          </c:spPr>
          <c:dLbls>
            <c:dLbl>
              <c:idx val="0"/>
              <c:layout>
                <c:manualLayout>
                  <c:x val="2.3914480311980086E-2"/>
                  <c:y val="-6.8795737723550763E-17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73C-4B9F-8C8F-F93140110957}"/>
                </c:ext>
              </c:extLst>
            </c:dLbl>
            <c:dLbl>
              <c:idx val="1"/>
              <c:layout>
                <c:manualLayout>
                  <c:x val="2.6903790350977896E-2"/>
                  <c:y val="-1.501015253624301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B10-4F8E-B0E9-B0E5DE3B75AE}"/>
                </c:ext>
              </c:extLst>
            </c:dLbl>
            <c:dLbl>
              <c:idx val="2"/>
              <c:layout>
                <c:manualLayout>
                  <c:x val="4.4839650584963323E-2"/>
                  <c:y val="-3.7525381340607639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B10-4F8E-B0E9-B0E5DE3B75AE}"/>
                </c:ext>
              </c:extLst>
            </c:dLbl>
            <c:dLbl>
              <c:idx val="3"/>
              <c:layout>
                <c:manualLayout>
                  <c:x val="1.7935860233985353E-2"/>
                  <c:y val="-1.876269067030378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B10-4F8E-B0E9-B0E5DE3B75AE}"/>
                </c:ext>
              </c:extLst>
            </c:dLbl>
            <c:dLbl>
              <c:idx val="4"/>
              <c:layout>
                <c:manualLayout>
                  <c:x val="2.0925170272982976E-2"/>
                  <c:y val="-7.5050762681215114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B10-4F8E-B0E9-B0E5DE3B75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accent1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пары и газы</c:v>
                </c:pt>
                <c:pt idx="1">
                  <c:v> пыль и аэрозоль</c:v>
                </c:pt>
                <c:pt idx="2">
                  <c:v>шум</c:v>
                </c:pt>
                <c:pt idx="3">
                  <c:v>вибрация</c:v>
                </c:pt>
                <c:pt idx="4">
                  <c:v>микроклимат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4.7</c:v>
                </c:pt>
                <c:pt idx="1">
                  <c:v>9.6</c:v>
                </c:pt>
                <c:pt idx="2">
                  <c:v>23</c:v>
                </c:pt>
                <c:pt idx="3">
                  <c:v>11.8</c:v>
                </c:pt>
                <c:pt idx="4">
                  <c:v>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A66-4590-A863-407713A35B71}"/>
            </c:ext>
          </c:extLst>
        </c:ser>
        <c:dLbls/>
        <c:shape val="cylinder"/>
        <c:axId val="131248512"/>
        <c:axId val="131250048"/>
        <c:axId val="0"/>
      </c:bar3DChart>
      <c:catAx>
        <c:axId val="131248512"/>
        <c:scaling>
          <c:orientation val="minMax"/>
        </c:scaling>
        <c:axPos val="b"/>
        <c:numFmt formatCode="General" sourceLinked="0"/>
        <c:tickLblPos val="nextTo"/>
        <c:txPr>
          <a:bodyPr anchor="ctr" anchorCtr="0"/>
          <a:lstStyle/>
          <a:p>
            <a:pPr>
              <a:defRPr sz="14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1250048"/>
        <c:crosses val="autoZero"/>
        <c:auto val="1"/>
        <c:lblAlgn val="ctr"/>
        <c:lblOffset val="100"/>
      </c:catAx>
      <c:valAx>
        <c:axId val="131250048"/>
        <c:scaling>
          <c:orientation val="minMax"/>
        </c:scaling>
        <c:delete val="1"/>
        <c:axPos val="l"/>
        <c:numFmt formatCode="0.0" sourceLinked="1"/>
        <c:tickLblPos val="none"/>
        <c:crossAx val="13124851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00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/>
              <a:t>Динамика первичной заболеваемости взрослого населения сахарным диабетом</a:t>
            </a: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7.279177602799701E-2"/>
          <c:y val="0.26611001964636544"/>
          <c:w val="0.89665266841644797"/>
          <c:h val="0.38419318410346048"/>
        </c:manualLayout>
      </c:layout>
      <c:lineChart>
        <c:grouping val="standard"/>
        <c:ser>
          <c:idx val="0"/>
          <c:order val="0"/>
          <c:spPr>
            <a:ln w="28575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</c:trendline>
          <c:cat>
            <c:strRef>
              <c:f>'Б-ни эндокр - сах д 18+ '!$H$3:$Q$4</c:f>
              <c:strCach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strCache>
            </c:strRef>
          </c:cat>
          <c:val>
            <c:numRef>
              <c:f>'Б-ни эндокр - сах д 18+ '!$H$27:$Q$27</c:f>
              <c:numCache>
                <c:formatCode>0.0</c:formatCode>
                <c:ptCount val="10"/>
                <c:pt idx="0">
                  <c:v>3.3</c:v>
                </c:pt>
                <c:pt idx="1">
                  <c:v>3.5</c:v>
                </c:pt>
                <c:pt idx="2">
                  <c:v>3.7</c:v>
                </c:pt>
                <c:pt idx="3">
                  <c:v>4.0999999999999996</c:v>
                </c:pt>
                <c:pt idx="4">
                  <c:v>4.0999999999999996</c:v>
                </c:pt>
                <c:pt idx="5">
                  <c:v>4.785214387293399</c:v>
                </c:pt>
                <c:pt idx="6">
                  <c:v>4.2</c:v>
                </c:pt>
                <c:pt idx="7">
                  <c:v>4.5</c:v>
                </c:pt>
                <c:pt idx="8">
                  <c:v>4.9000000000000004</c:v>
                </c:pt>
                <c:pt idx="9">
                  <c:v>5.1899999999999995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D9C-401B-924B-BDF4DBBFC54C}"/>
            </c:ext>
          </c:extLst>
        </c:ser>
        <c:dLbls/>
        <c:marker val="1"/>
        <c:axId val="150771968"/>
        <c:axId val="150773760"/>
      </c:lineChart>
      <c:catAx>
        <c:axId val="15077196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0773760"/>
        <c:crosses val="autoZero"/>
        <c:auto val="1"/>
        <c:lblAlgn val="ctr"/>
        <c:lblOffset val="100"/>
      </c:catAx>
      <c:valAx>
        <c:axId val="150773760"/>
        <c:scaling>
          <c:orientation val="minMax"/>
          <c:min val="2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 sz="1400" dirty="0"/>
                  <a:t>Случаев на 1000</a:t>
                </a:r>
              </a:p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 sz="1400" dirty="0"/>
                  <a:t> населения</a:t>
                </a:r>
              </a:p>
            </c:rich>
          </c:tx>
          <c:layout>
            <c:manualLayout>
              <c:xMode val="edge"/>
              <c:yMode val="edge"/>
              <c:x val="2.6530277465317124E-3"/>
              <c:y val="0.10210853764786335"/>
            </c:manualLayout>
          </c:layout>
          <c:spPr>
            <a:noFill/>
            <a:ln>
              <a:noFill/>
            </a:ln>
            <a:effectLst/>
          </c:spPr>
        </c:title>
        <c:numFmt formatCode="0.0" sourceLinked="1"/>
        <c:majorTickMark val="none"/>
        <c:tickLblPos val="none"/>
        <c:crossAx val="150771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C000">
        <a:alpha val="57000"/>
      </a:srgbClr>
    </a:solidFill>
    <a:ln w="19050">
      <a:solidFill>
        <a:schemeClr val="accent2">
          <a:lumMod val="75000"/>
        </a:schemeClr>
      </a:solidFill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>
                <a:solidFill>
                  <a:schemeClr val="tx1"/>
                </a:solidFill>
              </a:rPr>
              <a:t>Первичная заболеваемость взрослого населения болезнями системы кровообращения</a:t>
            </a: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 БСК 18 и свод'!$G$2:$P$3</c:f>
              <c:strCach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strCache>
            </c:strRef>
          </c:cat>
          <c:val>
            <c:numRef>
              <c:f>' БСК 18 и свод'!$G$26:$P$26</c:f>
              <c:numCache>
                <c:formatCode>0.0</c:formatCode>
                <c:ptCount val="10"/>
                <c:pt idx="0">
                  <c:v>31.2</c:v>
                </c:pt>
                <c:pt idx="1">
                  <c:v>31.5</c:v>
                </c:pt>
                <c:pt idx="2">
                  <c:v>31.8</c:v>
                </c:pt>
                <c:pt idx="3">
                  <c:v>48.7</c:v>
                </c:pt>
                <c:pt idx="4">
                  <c:v>44.9</c:v>
                </c:pt>
                <c:pt idx="5">
                  <c:v>41.524249571806386</c:v>
                </c:pt>
                <c:pt idx="6">
                  <c:v>38.4</c:v>
                </c:pt>
                <c:pt idx="7">
                  <c:v>37.5</c:v>
                </c:pt>
                <c:pt idx="8">
                  <c:v>37.1</c:v>
                </c:pt>
                <c:pt idx="9">
                  <c:v>36.15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49-4273-B1BE-E3E609DF722D}"/>
            </c:ext>
          </c:extLst>
        </c:ser>
        <c:dLbls/>
        <c:marker val="1"/>
        <c:axId val="150930176"/>
        <c:axId val="150931712"/>
      </c:lineChart>
      <c:catAx>
        <c:axId val="15093017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0931712"/>
        <c:crosses val="autoZero"/>
        <c:auto val="1"/>
        <c:lblAlgn val="ctr"/>
        <c:lblOffset val="100"/>
      </c:catAx>
      <c:valAx>
        <c:axId val="150931712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 sz="1400" dirty="0">
                    <a:solidFill>
                      <a:schemeClr val="tx1"/>
                    </a:solidFill>
                  </a:rPr>
                  <a:t>Случаев на 1000 населения</a:t>
                </a:r>
              </a:p>
            </c:rich>
          </c:tx>
          <c:layout>
            <c:manualLayout>
              <c:xMode val="edge"/>
              <c:yMode val="edge"/>
              <c:x val="1.5625E-2"/>
              <c:y val="0.17571059431524549"/>
            </c:manualLayout>
          </c:layout>
          <c:spPr>
            <a:noFill/>
            <a:ln>
              <a:noFill/>
            </a:ln>
            <a:effectLst/>
          </c:spPr>
        </c:title>
        <c:numFmt formatCode="0.0" sourceLinked="1"/>
        <c:majorTickMark val="none"/>
        <c:tickLblPos val="none"/>
        <c:crossAx val="150930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79646">
        <a:lumMod val="60000"/>
        <a:lumOff val="40000"/>
        <a:alpha val="53000"/>
      </a:srgbClr>
    </a:solidFill>
    <a:ln w="19050">
      <a:solidFill>
        <a:srgbClr val="FF0000"/>
      </a:solidFill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/>
              <a:t>Динамика первичной заболеваемости взрослого населения хроническими респираторныи болезнями</a:t>
            </a: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7.2817147856518535E-2"/>
          <c:y val="0.34763888888889038"/>
          <c:w val="0.89662729658792661"/>
          <c:h val="0.49866542723826385"/>
        </c:manualLayout>
      </c:layout>
      <c:lineChart>
        <c:grouping val="standard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</c:trendline>
          <c:cat>
            <c:strRef>
              <c:f>'Хрон респ заб 18+'!$G$2:$P$3</c:f>
              <c:strCach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strCache>
            </c:strRef>
          </c:cat>
          <c:val>
            <c:numRef>
              <c:f>'Хрон респ заб 18+'!$G$26:$P$26</c:f>
              <c:numCache>
                <c:formatCode>0.0</c:formatCode>
                <c:ptCount val="10"/>
                <c:pt idx="0">
                  <c:v>1.8</c:v>
                </c:pt>
                <c:pt idx="1">
                  <c:v>2</c:v>
                </c:pt>
                <c:pt idx="2">
                  <c:v>2</c:v>
                </c:pt>
                <c:pt idx="3">
                  <c:v>2.1</c:v>
                </c:pt>
                <c:pt idx="4">
                  <c:v>2.2999999999999998</c:v>
                </c:pt>
                <c:pt idx="5">
                  <c:v>2.19</c:v>
                </c:pt>
                <c:pt idx="6" formatCode="General">
                  <c:v>1.9000000000000001</c:v>
                </c:pt>
                <c:pt idx="7">
                  <c:v>2</c:v>
                </c:pt>
                <c:pt idx="8">
                  <c:v>2.2000000000000002</c:v>
                </c:pt>
                <c:pt idx="9">
                  <c:v>2.3499999999999988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10F-4D8D-9F41-3C4E07B8FA11}"/>
            </c:ext>
          </c:extLst>
        </c:ser>
        <c:dLbls/>
        <c:marker val="1"/>
        <c:axId val="153314816"/>
        <c:axId val="153316352"/>
      </c:lineChart>
      <c:catAx>
        <c:axId val="1533148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3316352"/>
        <c:crosses val="autoZero"/>
        <c:auto val="1"/>
        <c:lblAlgn val="ctr"/>
        <c:lblOffset val="100"/>
      </c:catAx>
      <c:valAx>
        <c:axId val="153316352"/>
        <c:scaling>
          <c:orientation val="minMax"/>
          <c:min val="1.5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 sz="1400" dirty="0"/>
                  <a:t>Случаев на 1000 населения</a:t>
                </a:r>
              </a:p>
            </c:rich>
          </c:tx>
          <c:layout>
            <c:manualLayout>
              <c:xMode val="edge"/>
              <c:yMode val="edge"/>
              <c:x val="5.6295697412823741E-3"/>
              <c:y val="0.17326813770025556"/>
            </c:manualLayout>
          </c:layout>
          <c:spPr>
            <a:noFill/>
            <a:ln>
              <a:noFill/>
            </a:ln>
            <a:effectLst/>
          </c:spPr>
        </c:title>
        <c:numFmt formatCode="0.0" sourceLinked="1"/>
        <c:majorTickMark val="none"/>
        <c:tickLblPos val="none"/>
        <c:crossAx val="153314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accent5">
        <a:lumMod val="20000"/>
        <a:lumOff val="80000"/>
        <a:alpha val="42000"/>
      </a:schemeClr>
    </a:solidFill>
    <a:ln w="19050">
      <a:solidFill>
        <a:schemeClr val="accent5">
          <a:lumMod val="75000"/>
        </a:schemeClr>
      </a:solidFill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/>
              <a:t>Динамика первичной заболеваемости взрослого населения злокачественными новообразованиями</a:t>
            </a: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0312499999999999"/>
          <c:y val="0.27039757572576001"/>
          <c:w val="0.87232142857143236"/>
          <c:h val="0.57575978529967775"/>
        </c:manualLayout>
      </c:layout>
      <c:lineChart>
        <c:grouping val="standard"/>
        <c:ser>
          <c:idx val="0"/>
          <c:order val="0"/>
          <c:spPr>
            <a:ln w="28575" cap="rnd">
              <a:solidFill>
                <a:schemeClr val="bg2">
                  <a:lumMod val="2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</c:trendline>
          <c:cat>
            <c:numRef>
              <c:f>'18+'!$F$2:$O$2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'18+'!$F$26:$O$26</c:f>
              <c:numCache>
                <c:formatCode>0.00</c:formatCode>
                <c:ptCount val="10"/>
                <c:pt idx="0">
                  <c:v>6.0811685477145954</c:v>
                </c:pt>
                <c:pt idx="1">
                  <c:v>6.2414600276115424</c:v>
                </c:pt>
                <c:pt idx="2">
                  <c:v>6.3645527672234321</c:v>
                </c:pt>
                <c:pt idx="3">
                  <c:v>6.4643167659095155</c:v>
                </c:pt>
                <c:pt idx="4">
                  <c:v>6.6087849923306612</c:v>
                </c:pt>
                <c:pt idx="5">
                  <c:v>6.9797186186734894</c:v>
                </c:pt>
                <c:pt idx="6">
                  <c:v>5.5117386627168399</c:v>
                </c:pt>
                <c:pt idx="7">
                  <c:v>6.1239686914294058</c:v>
                </c:pt>
                <c:pt idx="8">
                  <c:v>7.0074000000000005</c:v>
                </c:pt>
                <c:pt idx="9">
                  <c:v>7.4939999999999998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DBF-453B-833F-0DFB0166CEF5}"/>
            </c:ext>
          </c:extLst>
        </c:ser>
        <c:dLbls/>
        <c:marker val="1"/>
        <c:axId val="150696704"/>
        <c:axId val="150698240"/>
      </c:lineChart>
      <c:catAx>
        <c:axId val="1506967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0698240"/>
        <c:crosses val="autoZero"/>
        <c:auto val="1"/>
        <c:lblAlgn val="ctr"/>
        <c:lblOffset val="100"/>
      </c:catAx>
      <c:valAx>
        <c:axId val="150698240"/>
        <c:scaling>
          <c:orientation val="minMax"/>
          <c:min val="5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 sz="1400"/>
                  <a:t>Случаев на 1000 населения</a:t>
                </a:r>
              </a:p>
            </c:rich>
          </c:tx>
          <c:layout>
            <c:manualLayout>
              <c:xMode val="edge"/>
              <c:yMode val="edge"/>
              <c:x val="2.0089285714285806E-2"/>
              <c:y val="0.15557120795180621"/>
            </c:manualLayout>
          </c:layout>
          <c:spPr>
            <a:noFill/>
            <a:ln>
              <a:noFill/>
            </a:ln>
            <a:effectLst/>
          </c:spPr>
        </c:title>
        <c:numFmt formatCode="0.00" sourceLinked="1"/>
        <c:tickLblPos val="none"/>
        <c:crossAx val="1506967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C000">
        <a:alpha val="25000"/>
      </a:srgbClr>
    </a:solidFill>
    <a:ln w="19050">
      <a:solidFill>
        <a:schemeClr val="bg2">
          <a:lumMod val="25000"/>
        </a:schemeClr>
      </a:solidFill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500" b="1">
                <a:latin typeface="Times New Roman" pitchFamily="18" charset="0"/>
                <a:cs typeface="Times New Roman" pitchFamily="18" charset="0"/>
              </a:defRPr>
            </a:pPr>
            <a:r>
              <a:rPr lang="ru-RU" sz="1500" b="1" i="0" baseline="0" dirty="0">
                <a:latin typeface="Times New Roman" pitchFamily="18" charset="0"/>
                <a:cs typeface="Times New Roman" pitchFamily="18" charset="0"/>
              </a:rPr>
              <a:t>Заболеваемость с  ВУТ  (в днях на 100 работающих)</a:t>
            </a:r>
          </a:p>
        </c:rich>
      </c:tx>
      <c:layout>
        <c:manualLayout>
          <c:xMode val="edge"/>
          <c:yMode val="edge"/>
          <c:x val="0.20557624356101428"/>
          <c:y val="0"/>
        </c:manualLayout>
      </c:layout>
    </c:title>
    <c:plotArea>
      <c:layout>
        <c:manualLayout>
          <c:layoutTarget val="inner"/>
          <c:xMode val="edge"/>
          <c:yMode val="edge"/>
          <c:x val="9.4110874373873332E-5"/>
          <c:y val="0.23096492960992659"/>
          <c:w val="0.95759092314338268"/>
          <c:h val="0.37742736059911497"/>
        </c:manualLayout>
      </c:layout>
      <c:lineChart>
        <c:grouping val="standard"/>
        <c:ser>
          <c:idx val="0"/>
          <c:order val="0"/>
          <c:tx>
            <c:v>Витебская область</c:v>
          </c:tx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t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Лист1!$A$6:$A$11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Лист1!$D$6:$D$11</c:f>
              <c:numCache>
                <c:formatCode>General</c:formatCode>
                <c:ptCount val="6"/>
                <c:pt idx="0">
                  <c:v>800.2</c:v>
                </c:pt>
                <c:pt idx="1">
                  <c:v>805.3</c:v>
                </c:pt>
                <c:pt idx="2">
                  <c:v>1310</c:v>
                </c:pt>
                <c:pt idx="3">
                  <c:v>1511.2</c:v>
                </c:pt>
                <c:pt idx="4">
                  <c:v>1325.4</c:v>
                </c:pt>
                <c:pt idx="5">
                  <c:v>1198.5999999999999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BD8-4DF1-BCF8-DBA3B742B294}"/>
            </c:ext>
          </c:extLst>
        </c:ser>
        <c:ser>
          <c:idx val="1"/>
          <c:order val="1"/>
          <c:tx>
            <c:v>Республика Беларусь</c:v>
          </c:tx>
          <c:dLbls>
            <c:dLbl>
              <c:idx val="0"/>
              <c:layout>
                <c:manualLayout>
                  <c:x val="-2.1734637770944698E-2"/>
                  <c:y val="8.0595463614978907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BD8-4DF1-BCF8-DBA3B742B294}"/>
                </c:ext>
              </c:extLst>
            </c:dLbl>
            <c:dLbl>
              <c:idx val="1"/>
              <c:layout>
                <c:manualLayout>
                  <c:x val="-2.0366616515302444E-2"/>
                  <c:y val="8.2455862829283258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BD8-4DF1-BCF8-DBA3B742B294}"/>
                </c:ext>
              </c:extLst>
            </c:dLbl>
            <c:dLbl>
              <c:idx val="2"/>
              <c:layout>
                <c:manualLayout>
                  <c:x val="-1.9350721859529761E-2"/>
                  <c:y val="0.13826686878411223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BD8-4DF1-BCF8-DBA3B742B294}"/>
                </c:ext>
              </c:extLst>
            </c:dLbl>
            <c:dLbl>
              <c:idx val="3"/>
              <c:layout>
                <c:manualLayout>
                  <c:x val="-1.4591128292713428E-3"/>
                  <c:y val="0.13233678563387505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BD8-4DF1-BCF8-DBA3B742B294}"/>
                </c:ext>
              </c:extLst>
            </c:dLbl>
            <c:dLbl>
              <c:idx val="4"/>
              <c:layout>
                <c:manualLayout>
                  <c:x val="-3.341083570752041E-2"/>
                  <c:y val="9.8850570250694325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BD8-4DF1-BCF8-DBA3B742B294}"/>
                </c:ext>
              </c:extLst>
            </c:dLbl>
            <c:dLbl>
              <c:idx val="5"/>
              <c:layout>
                <c:manualLayout>
                  <c:x val="-2.3834569228654442E-2"/>
                  <c:y val="7.6409322764221327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BD8-4DF1-BCF8-DBA3B742B294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t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Лист1!$A$6:$A$11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Лист1!$E$6:$E$11</c:f>
              <c:numCache>
                <c:formatCode>General</c:formatCode>
                <c:ptCount val="6"/>
                <c:pt idx="0">
                  <c:v>735.6</c:v>
                </c:pt>
                <c:pt idx="1">
                  <c:v>729.8</c:v>
                </c:pt>
                <c:pt idx="2">
                  <c:v>1209.5</c:v>
                </c:pt>
                <c:pt idx="3">
                  <c:v>1358</c:v>
                </c:pt>
                <c:pt idx="4">
                  <c:v>1189.4000000000001</c:v>
                </c:pt>
                <c:pt idx="5">
                  <c:v>1061.0999999999999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BBD8-4DF1-BCF8-DBA3B742B294}"/>
            </c:ext>
          </c:extLst>
        </c:ser>
        <c:dLbls>
          <c:showVal val="1"/>
        </c:dLbls>
        <c:marker val="1"/>
        <c:axId val="252468224"/>
        <c:axId val="257051264"/>
      </c:lineChart>
      <c:catAx>
        <c:axId val="2524682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57051264"/>
        <c:crosses val="autoZero"/>
        <c:auto val="1"/>
        <c:lblAlgn val="ctr"/>
        <c:lblOffset val="100"/>
      </c:catAx>
      <c:valAx>
        <c:axId val="257051264"/>
        <c:scaling>
          <c:orientation val="minMax"/>
        </c:scaling>
        <c:delete val="1"/>
        <c:axPos val="l"/>
        <c:numFmt formatCode="General" sourceLinked="1"/>
        <c:tickLblPos val="none"/>
        <c:crossAx val="252468224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4.8711042464208307E-2"/>
          <c:y val="0.80596751661563215"/>
          <c:w val="0.90344156210440263"/>
          <c:h val="0.19403267361827517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28575">
      <a:solidFill>
        <a:schemeClr val="accent3">
          <a:lumMod val="75000"/>
        </a:schemeClr>
      </a:solidFill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400" b="1"/>
            </a:pPr>
            <a:r>
              <a:rPr lang="ru-RU" sz="1500" b="1" i="0" u="none" strike="noStrike" baseline="0" dirty="0">
                <a:latin typeface="Times New Roman" pitchFamily="18" charset="0"/>
                <a:cs typeface="Times New Roman" pitchFamily="18" charset="0"/>
              </a:rPr>
              <a:t>Показатели временной нетрудоспособности  по регионам Республики Беларусь за 2023 год (в днях на 100 работающих)</a:t>
            </a:r>
            <a:endParaRPr lang="ru-RU" sz="1500" b="1" dirty="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otX val="10"/>
      <c:rotY val="10"/>
      <c:rAngAx val="1"/>
    </c:view3D>
    <c:floor>
      <c:spPr>
        <a:noFill/>
        <a:ln w="9525">
          <a:noFill/>
        </a:ln>
      </c:spPr>
    </c:floor>
    <c:sideWall>
      <c:spPr>
        <a:noFill/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2.3539279948144653E-2"/>
          <c:y val="0.16205256473004487"/>
          <c:w val="0.95625971012371913"/>
          <c:h val="0.26911724523101033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3">
                <a:lumMod val="60000"/>
                <a:lumOff val="40000"/>
              </a:schemeClr>
            </a:solidFill>
          </c:spPr>
          <c:dPt>
            <c:idx val="5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7F6-4BA2-9482-9D359BD7205E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Лист1!$A$10:$A$18</c:f>
              <c:strCache>
                <c:ptCount val="9"/>
                <c:pt idx="0">
                  <c:v>г. Минск</c:v>
                </c:pt>
                <c:pt idx="1">
                  <c:v>Минская</c:v>
                </c:pt>
                <c:pt idx="2">
                  <c:v>Брестская</c:v>
                </c:pt>
                <c:pt idx="3">
                  <c:v>Гродненская</c:v>
                </c:pt>
                <c:pt idx="4">
                  <c:v>Гомельская</c:v>
                </c:pt>
                <c:pt idx="5">
                  <c:v>Витебская</c:v>
                </c:pt>
                <c:pt idx="6">
                  <c:v>Могилевская</c:v>
                </c:pt>
                <c:pt idx="8">
                  <c:v>по республике</c:v>
                </c:pt>
              </c:strCache>
            </c:strRef>
          </c:cat>
          <c:val>
            <c:numRef>
              <c:f>Лист1!$K$10:$K$18</c:f>
              <c:numCache>
                <c:formatCode>General</c:formatCode>
                <c:ptCount val="9"/>
                <c:pt idx="0">
                  <c:v>937.6</c:v>
                </c:pt>
                <c:pt idx="1">
                  <c:v>1048.5999999999999</c:v>
                </c:pt>
                <c:pt idx="2">
                  <c:v>1056.3</c:v>
                </c:pt>
                <c:pt idx="3">
                  <c:v>1063.5999999999999</c:v>
                </c:pt>
                <c:pt idx="4">
                  <c:v>1132.2</c:v>
                </c:pt>
                <c:pt idx="5">
                  <c:v>1198.5999999999999</c:v>
                </c:pt>
                <c:pt idx="6">
                  <c:v>1203.2</c:v>
                </c:pt>
                <c:pt idx="8">
                  <c:v>1061.0999999999999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7F6-4BA2-9482-9D359BD7205E}"/>
            </c:ext>
          </c:extLst>
        </c:ser>
        <c:dLbls/>
        <c:shape val="cylinder"/>
        <c:axId val="261813376"/>
        <c:axId val="261815296"/>
        <c:axId val="0"/>
      </c:bar3DChart>
      <c:catAx>
        <c:axId val="261813376"/>
        <c:scaling>
          <c:orientation val="minMax"/>
        </c:scaling>
        <c:axPos val="b"/>
        <c:numFmt formatCode="General" sourceLinked="0"/>
        <c:tickLblPos val="nextTo"/>
        <c:spPr>
          <a:ln>
            <a:noFill/>
          </a:ln>
        </c:spPr>
        <c:txPr>
          <a:bodyPr rot="-5400000" vert="horz"/>
          <a:lstStyle/>
          <a:p>
            <a:pPr>
              <a:defRPr sz="10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61815296"/>
        <c:crosses val="autoZero"/>
        <c:auto val="1"/>
        <c:lblAlgn val="ctr"/>
        <c:lblOffset val="100"/>
      </c:catAx>
      <c:valAx>
        <c:axId val="261815296"/>
        <c:scaling>
          <c:orientation val="minMax"/>
        </c:scaling>
        <c:delete val="1"/>
        <c:axPos val="l"/>
        <c:numFmt formatCode="General" sourceLinked="1"/>
        <c:tickLblPos val="none"/>
        <c:crossAx val="2618133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500" b="1"/>
            </a:pPr>
            <a:r>
              <a:rPr lang="ru-RU" sz="1500" b="1" i="0" baseline="0" dirty="0">
                <a:latin typeface="Times New Roman" pitchFamily="18" charset="0"/>
                <a:cs typeface="Times New Roman" pitchFamily="18" charset="0"/>
              </a:rPr>
              <a:t>Показатели временной нетрудоспособности по Витебской области за 2023 год (в днях на 100 работающих) </a:t>
            </a:r>
          </a:p>
        </c:rich>
      </c:tx>
      <c:layout>
        <c:manualLayout>
          <c:xMode val="edge"/>
          <c:yMode val="edge"/>
          <c:x val="8.8556163376145025E-2"/>
          <c:y val="0"/>
        </c:manualLayout>
      </c:layout>
    </c:title>
    <c:view3D>
      <c:rotX val="0"/>
      <c:rotY val="0"/>
      <c:rAngAx val="1"/>
    </c:view3D>
    <c:plotArea>
      <c:layout>
        <c:manualLayout>
          <c:layoutTarget val="inner"/>
          <c:xMode val="edge"/>
          <c:yMode val="edge"/>
          <c:x val="2.6603361671712299E-2"/>
          <c:y val="0.24013794957035031"/>
          <c:w val="0.9475108714567605"/>
          <c:h val="0.33649868855459186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-5400000" vert="horz" anchor="ctr" anchorCtr="0"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Лист6!$A$11:$A$37</c:f>
              <c:strCache>
                <c:ptCount val="27"/>
                <c:pt idx="0">
                  <c:v>Сенненский</c:v>
                </c:pt>
                <c:pt idx="1">
                  <c:v>Докшицкий</c:v>
                </c:pt>
                <c:pt idx="2">
                  <c:v>Верхнедвинский</c:v>
                </c:pt>
                <c:pt idx="3">
                  <c:v>Дубровенский</c:v>
                </c:pt>
                <c:pt idx="4">
                  <c:v>Витебский</c:v>
                </c:pt>
                <c:pt idx="5">
                  <c:v>Железнодорожный р-</c:v>
                </c:pt>
                <c:pt idx="6">
                  <c:v>Лепельский</c:v>
                </c:pt>
                <c:pt idx="7">
                  <c:v>Первомайский р-н</c:v>
                </c:pt>
                <c:pt idx="8">
                  <c:v>Оршанский</c:v>
                </c:pt>
                <c:pt idx="9">
                  <c:v>Октябрьский р-н</c:v>
                </c:pt>
                <c:pt idx="10">
                  <c:v>Браславский</c:v>
                </c:pt>
                <c:pt idx="11">
                  <c:v>Глубокский</c:v>
                </c:pt>
                <c:pt idx="12">
                  <c:v>Шумилинский</c:v>
                </c:pt>
                <c:pt idx="13">
                  <c:v>Ушачский</c:v>
                </c:pt>
                <c:pt idx="14">
                  <c:v>г. Новополоцк</c:v>
                </c:pt>
                <c:pt idx="15">
                  <c:v>Поставский</c:v>
                </c:pt>
                <c:pt idx="16">
                  <c:v>Лиозненский</c:v>
                </c:pt>
                <c:pt idx="17">
                  <c:v>Чашникский</c:v>
                </c:pt>
                <c:pt idx="18">
                  <c:v>Шарковщинский</c:v>
                </c:pt>
                <c:pt idx="19">
                  <c:v>Полоцкий</c:v>
                </c:pt>
                <c:pt idx="20">
                  <c:v>Городокский</c:v>
                </c:pt>
                <c:pt idx="21">
                  <c:v>Россонский</c:v>
                </c:pt>
                <c:pt idx="22">
                  <c:v>Миорский</c:v>
                </c:pt>
                <c:pt idx="23">
                  <c:v>Толочинский</c:v>
                </c:pt>
                <c:pt idx="24">
                  <c:v>Бешенковичский</c:v>
                </c:pt>
                <c:pt idx="26">
                  <c:v>Витебская область</c:v>
                </c:pt>
              </c:strCache>
            </c:strRef>
          </c:cat>
          <c:val>
            <c:numRef>
              <c:f>Лист6!$K$11:$K$37</c:f>
              <c:numCache>
                <c:formatCode>General</c:formatCode>
                <c:ptCount val="27"/>
                <c:pt idx="0">
                  <c:v>1359.4</c:v>
                </c:pt>
                <c:pt idx="1">
                  <c:v>1344.8</c:v>
                </c:pt>
                <c:pt idx="2">
                  <c:v>1335.8</c:v>
                </c:pt>
                <c:pt idx="3">
                  <c:v>1334.7</c:v>
                </c:pt>
                <c:pt idx="4">
                  <c:v>1259.5999999999999</c:v>
                </c:pt>
                <c:pt idx="5">
                  <c:v>1256.5</c:v>
                </c:pt>
                <c:pt idx="6">
                  <c:v>1253.5999999999999</c:v>
                </c:pt>
                <c:pt idx="7">
                  <c:v>1240.2</c:v>
                </c:pt>
                <c:pt idx="8">
                  <c:v>1219.9000000000001</c:v>
                </c:pt>
                <c:pt idx="9">
                  <c:v>1217.4000000000001</c:v>
                </c:pt>
                <c:pt idx="10">
                  <c:v>1188</c:v>
                </c:pt>
                <c:pt idx="11">
                  <c:v>1185.8</c:v>
                </c:pt>
                <c:pt idx="12">
                  <c:v>1181.4000000000001</c:v>
                </c:pt>
                <c:pt idx="13">
                  <c:v>1174.2</c:v>
                </c:pt>
                <c:pt idx="14">
                  <c:v>1170.5999999999999</c:v>
                </c:pt>
                <c:pt idx="15">
                  <c:v>1136.9000000000001</c:v>
                </c:pt>
                <c:pt idx="16">
                  <c:v>1136</c:v>
                </c:pt>
                <c:pt idx="17">
                  <c:v>1124</c:v>
                </c:pt>
                <c:pt idx="18">
                  <c:v>1103</c:v>
                </c:pt>
                <c:pt idx="19">
                  <c:v>1086.5</c:v>
                </c:pt>
                <c:pt idx="20">
                  <c:v>1077.0999999999999</c:v>
                </c:pt>
                <c:pt idx="21">
                  <c:v>1047.0999999999999</c:v>
                </c:pt>
                <c:pt idx="22">
                  <c:v>1035.8</c:v>
                </c:pt>
                <c:pt idx="23">
                  <c:v>1035.5999999999999</c:v>
                </c:pt>
                <c:pt idx="24">
                  <c:v>964</c:v>
                </c:pt>
                <c:pt idx="26">
                  <c:v>1198.5999999999999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07B-4032-9F14-46264E778709}"/>
            </c:ext>
          </c:extLst>
        </c:ser>
        <c:dLbls/>
        <c:shape val="cylinder"/>
        <c:axId val="278354944"/>
        <c:axId val="279073536"/>
        <c:axId val="0"/>
      </c:bar3DChart>
      <c:catAx>
        <c:axId val="278354944"/>
        <c:scaling>
          <c:orientation val="minMax"/>
        </c:scaling>
        <c:axPos val="b"/>
        <c:numFmt formatCode="General" sourceLinked="0"/>
        <c:tickLblPos val="nextTo"/>
        <c:spPr>
          <a:noFill/>
        </c:spPr>
        <c:txPr>
          <a:bodyPr rot="-5400000" vert="horz"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79073536"/>
        <c:crosses val="autoZero"/>
        <c:auto val="1"/>
        <c:lblAlgn val="ctr"/>
        <c:lblOffset val="100"/>
      </c:catAx>
      <c:valAx>
        <c:axId val="279073536"/>
        <c:scaling>
          <c:orientation val="minMax"/>
        </c:scaling>
        <c:delete val="1"/>
        <c:axPos val="l"/>
        <c:numFmt formatCode="General" sourceLinked="1"/>
        <c:tickLblPos val="none"/>
        <c:crossAx val="278354944"/>
        <c:crosses val="autoZero"/>
        <c:crossBetween val="between"/>
      </c:valAx>
      <c:spPr>
        <a:ln>
          <a:noFill/>
        </a:ln>
      </c:spPr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lang="ru-RU" sz="18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Структура заболеваемости с временной утратой трудоспособности в случаях 2023 год</a:t>
            </a:r>
          </a:p>
        </c:rich>
      </c:tx>
      <c:layout>
        <c:manualLayout>
          <c:xMode val="edge"/>
          <c:yMode val="edge"/>
          <c:x val="9.3843298179329265E-2"/>
          <c:y val="0"/>
        </c:manualLayout>
      </c:layout>
      <c:spPr>
        <a:noFill/>
        <a:ln w="25400">
          <a:noFill/>
        </a:ln>
      </c:spPr>
    </c:title>
    <c:view3D>
      <c:rotX val="30"/>
      <c:perspective val="0"/>
    </c:view3D>
    <c:plotArea>
      <c:layout>
        <c:manualLayout>
          <c:layoutTarget val="inner"/>
          <c:xMode val="edge"/>
          <c:yMode val="edge"/>
          <c:x val="0.23390239783166236"/>
          <c:y val="0.32012473708519501"/>
          <c:w val="0.55979612560790837"/>
          <c:h val="0.47766987779320835"/>
        </c:manualLayout>
      </c:layout>
      <c:pie3DChart>
        <c:varyColors val="1"/>
        <c:ser>
          <c:idx val="0"/>
          <c:order val="0"/>
          <c:explosion val="29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5F4-48BB-A2C0-0D7F079CCC8F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5F4-48BB-A2C0-0D7F079CCC8F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5F4-48BB-A2C0-0D7F079CCC8F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5F4-48BB-A2C0-0D7F079CCC8F}"/>
              </c:ext>
            </c:extLst>
          </c:dPt>
          <c:dPt>
            <c:idx val="4"/>
            <c:spPr>
              <a:solidFill>
                <a:srgbClr val="FF999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5F4-48BB-A2C0-0D7F079CCC8F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5F4-48BB-A2C0-0D7F079CCC8F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5F4-48BB-A2C0-0D7F079CCC8F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5F4-48BB-A2C0-0D7F079CCC8F}"/>
              </c:ext>
            </c:extLst>
          </c:dPt>
          <c:dPt>
            <c:idx val="8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85F4-48BB-A2C0-0D7F079CCC8F}"/>
              </c:ext>
            </c:extLst>
          </c:dPt>
          <c:dPt>
            <c:idx val="9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85F4-48BB-A2C0-0D7F079CCC8F}"/>
              </c:ext>
            </c:extLst>
          </c:dPt>
          <c:dPt>
            <c:idx val="1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85F4-48BB-A2C0-0D7F079CCC8F}"/>
              </c:ext>
            </c:extLst>
          </c:dPt>
          <c:dLbls>
            <c:dLbl>
              <c:idx val="0"/>
              <c:layout>
                <c:manualLayout>
                  <c:x val="0.14785070571259384"/>
                  <c:y val="-0.13602555880818587"/>
                </c:manualLayout>
              </c:layout>
              <c:spPr>
                <a:solidFill>
                  <a:schemeClr val="bg1"/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277700060977797"/>
                      <c:h val="0.1234328948373998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5F4-48BB-A2C0-0D7F079CCC8F}"/>
                </c:ext>
              </c:extLst>
            </c:dLbl>
            <c:dLbl>
              <c:idx val="1"/>
              <c:layout>
                <c:manualLayout>
                  <c:x val="0.1137862051736116"/>
                  <c:y val="-1.7321638097079369E-2"/>
                </c:manualLayout>
              </c:layout>
              <c:spPr>
                <a:solidFill>
                  <a:schemeClr val="bg1">
                    <a:alpha val="41000"/>
                  </a:schemeClr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1771917868130634"/>
                      <c:h val="8.397655589378968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5F4-48BB-A2C0-0D7F079CCC8F}"/>
                </c:ext>
              </c:extLst>
            </c:dLbl>
            <c:dLbl>
              <c:idx val="2"/>
              <c:layout>
                <c:manualLayout>
                  <c:x val="0.17453934704043914"/>
                  <c:y val="7.7179440017870568E-2"/>
                </c:manualLayout>
              </c:layout>
              <c:spPr>
                <a:solidFill>
                  <a:schemeClr val="bg1"/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5F4-48BB-A2C0-0D7F079CCC8F}"/>
                </c:ext>
              </c:extLst>
            </c:dLbl>
            <c:dLbl>
              <c:idx val="3"/>
              <c:layout>
                <c:manualLayout>
                  <c:x val="0.14436745132316794"/>
                  <c:y val="0.22814971130901437"/>
                </c:manualLayout>
              </c:layout>
              <c:spPr>
                <a:solidFill>
                  <a:schemeClr val="bg1"/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5F4-48BB-A2C0-0D7F079CCC8F}"/>
                </c:ext>
              </c:extLst>
            </c:dLbl>
            <c:dLbl>
              <c:idx val="4"/>
              <c:layout>
                <c:manualLayout>
                  <c:x val="9.0887752398680268E-3"/>
                  <c:y val="9.7961226503806231E-2"/>
                </c:manualLayout>
              </c:layout>
              <c:spPr>
                <a:solidFill>
                  <a:srgbClr val="FF9999"/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9513206507067197"/>
                      <c:h val="0.1616232434964928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85F4-48BB-A2C0-0D7F079CCC8F}"/>
                </c:ext>
              </c:extLst>
            </c:dLbl>
            <c:dLbl>
              <c:idx val="5"/>
              <c:layout>
                <c:manualLayout>
                  <c:x val="7.1852799975835532E-2"/>
                  <c:y val="0.16627596335640454"/>
                </c:manualLayout>
              </c:layout>
              <c:spPr>
                <a:solidFill>
                  <a:schemeClr val="bg1">
                    <a:alpha val="57000"/>
                  </a:schemeClr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5F4-48BB-A2C0-0D7F079CCC8F}"/>
                </c:ext>
              </c:extLst>
            </c:dLbl>
            <c:dLbl>
              <c:idx val="6"/>
              <c:layout>
                <c:manualLayout>
                  <c:x val="-4.8698306528903411E-2"/>
                  <c:y val="3.5959103248680031E-3"/>
                </c:manualLayout>
              </c:layout>
              <c:spPr>
                <a:solidFill>
                  <a:schemeClr val="bg1">
                    <a:alpha val="46000"/>
                  </a:schemeClr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5F4-48BB-A2C0-0D7F079CCC8F}"/>
                </c:ext>
              </c:extLst>
            </c:dLbl>
            <c:dLbl>
              <c:idx val="7"/>
              <c:layout>
                <c:manualLayout>
                  <c:x val="-5.4333954438448115E-2"/>
                  <c:y val="-4.3260739182091432E-2"/>
                </c:manualLayout>
              </c:layout>
              <c:spPr>
                <a:solidFill>
                  <a:schemeClr val="bg1"/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5F4-48BB-A2C0-0D7F079CCC8F}"/>
                </c:ext>
              </c:extLst>
            </c:dLbl>
            <c:dLbl>
              <c:idx val="8"/>
              <c:layout>
                <c:manualLayout>
                  <c:x val="-7.9162732903134553E-2"/>
                  <c:y val="-0.12319744259787899"/>
                </c:manualLayout>
              </c:layout>
              <c:spPr>
                <a:solidFill>
                  <a:schemeClr val="bg1"/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5F4-48BB-A2C0-0D7F079CCC8F}"/>
                </c:ext>
              </c:extLst>
            </c:dLbl>
            <c:dLbl>
              <c:idx val="9"/>
              <c:layout>
                <c:manualLayout>
                  <c:x val="0.24361817641776645"/>
                  <c:y val="-5.6064251368092614E-2"/>
                </c:manualLayout>
              </c:layout>
              <c:spPr>
                <a:solidFill>
                  <a:schemeClr val="bg1">
                    <a:alpha val="56000"/>
                  </a:schemeClr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9570043603215138"/>
                      <c:h val="7.504955112715083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3-85F4-48BB-A2C0-0D7F079CCC8F}"/>
                </c:ext>
              </c:extLst>
            </c:dLbl>
            <c:dLbl>
              <c:idx val="10"/>
              <c:layout>
                <c:manualLayout>
                  <c:x val="-2.8970746389630004E-2"/>
                  <c:y val="-0.16820234388758523"/>
                </c:manualLayout>
              </c:layout>
              <c:spPr>
                <a:solidFill>
                  <a:schemeClr val="bg1">
                    <a:alpha val="40000"/>
                  </a:schemeClr>
                </a:solidFill>
                <a:ln>
                  <a:solidFill>
                    <a:srgbClr val="00B0F0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Val val="1"/>
              <c:showCatNam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2427353670592781"/>
                      <c:h val="8.387106956900247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5-85F4-48BB-A2C0-0D7F079CCC8F}"/>
                </c:ext>
              </c:extLst>
            </c:dLbl>
            <c:spPr>
              <a:noFill/>
              <a:ln w="25400">
                <a:solidFill>
                  <a:srgbClr val="00B0F0"/>
                </a:solidFill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Лист1!$A$35:$A$45</c:f>
              <c:strCache>
                <c:ptCount val="11"/>
                <c:pt idx="0">
                  <c:v>Инфекционные болезни</c:v>
                </c:pt>
                <c:pt idx="1">
                  <c:v>Новообразования</c:v>
                </c:pt>
                <c:pt idx="2">
                  <c:v>Болени глаза </c:v>
                </c:pt>
                <c:pt idx="3">
                  <c:v>Болезни системы кровообращения</c:v>
                </c:pt>
                <c:pt idx="4">
                  <c:v>Болезни органов дыхания</c:v>
                </c:pt>
                <c:pt idx="5">
                  <c:v>Болезни органов пищеварения</c:v>
                </c:pt>
                <c:pt idx="6">
                  <c:v>Болезни кожи</c:v>
                </c:pt>
                <c:pt idx="7">
                  <c:v>Болезни  костно-мышечные </c:v>
                </c:pt>
                <c:pt idx="8">
                  <c:v>Болезни мочеполовой системы</c:v>
                </c:pt>
                <c:pt idx="9">
                  <c:v>Травмы,отравлен и др</c:v>
                </c:pt>
                <c:pt idx="10">
                  <c:v>Прочие </c:v>
                </c:pt>
              </c:strCache>
            </c:strRef>
          </c:cat>
          <c:val>
            <c:numRef>
              <c:f>Лист1!$D$35:$D$45</c:f>
              <c:numCache>
                <c:formatCode>0.0</c:formatCode>
                <c:ptCount val="11"/>
                <c:pt idx="0">
                  <c:v>1.3170777928681974</c:v>
                </c:pt>
                <c:pt idx="1">
                  <c:v>2.1672777808086252</c:v>
                </c:pt>
                <c:pt idx="2">
                  <c:v>1.2691266284014378</c:v>
                </c:pt>
                <c:pt idx="3">
                  <c:v>4.3960019639878141</c:v>
                </c:pt>
                <c:pt idx="4">
                  <c:v>57.868154397006933</c:v>
                </c:pt>
                <c:pt idx="5">
                  <c:v>2.8584062411168314</c:v>
                </c:pt>
                <c:pt idx="6">
                  <c:v>1.4683967370237538</c:v>
                </c:pt>
                <c:pt idx="7">
                  <c:v>14.238337386690164</c:v>
                </c:pt>
                <c:pt idx="8">
                  <c:v>2.9442589248027913</c:v>
                </c:pt>
                <c:pt idx="9">
                  <c:v>7.7356426461003114</c:v>
                </c:pt>
                <c:pt idx="10">
                  <c:v>3.4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6-85F4-48BB-A2C0-0D7F079CCC8F}"/>
            </c:ext>
          </c:extLst>
        </c:ser>
        <c:dLbls/>
      </c:pie3DChart>
      <c:spPr>
        <a:noFill/>
        <a:ln w="25400">
          <a:noFill/>
        </a:ln>
      </c:spPr>
    </c:plotArea>
    <c:plotVisOnly val="1"/>
    <c:dispBlanksAs val="zero"/>
  </c:chart>
  <c:spPr>
    <a:solidFill>
      <a:schemeClr val="bg1"/>
    </a:solidFill>
    <a:ln w="19050" cap="flat" cmpd="sng" algn="ctr">
      <a:solidFill>
        <a:srgbClr val="00B0F0"/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78B8F2-54D5-4F15-9AD7-1E39643647D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3865BB-5E87-4676-9A7B-2C1F74446EC0}">
      <dgm:prSet phldrT="[Текст]" custT="1"/>
      <dgm:spPr>
        <a:solidFill>
          <a:schemeClr val="accent2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Повышенная температура</a:t>
          </a:r>
        </a:p>
      </dgm:t>
    </dgm:pt>
    <dgm:pt modelId="{805EC648-0EF9-495A-B43C-FF5C3DB3E741}" type="parTrans" cxnId="{EFFDCFE9-6133-473C-B38C-4A36EEC0FE6B}">
      <dgm:prSet/>
      <dgm:spPr/>
      <dgm:t>
        <a:bodyPr/>
        <a:lstStyle/>
        <a:p>
          <a:endParaRPr lang="ru-RU"/>
        </a:p>
      </dgm:t>
    </dgm:pt>
    <dgm:pt modelId="{CD7D0086-7390-4796-A841-39010AE3FD6F}" type="sibTrans" cxnId="{EFFDCFE9-6133-473C-B38C-4A36EEC0FE6B}">
      <dgm:prSet/>
      <dgm:spPr/>
      <dgm:t>
        <a:bodyPr/>
        <a:lstStyle/>
        <a:p>
          <a:endParaRPr lang="ru-RU"/>
        </a:p>
      </dgm:t>
    </dgm:pt>
    <dgm:pt modelId="{1070AA6B-663B-4814-97D5-8D2314BF9242}">
      <dgm:prSet phldrT="[Текст]" custT="1"/>
      <dgm:spPr>
        <a:solidFill>
          <a:schemeClr val="accent4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Ультрафиолетовое излучение</a:t>
          </a:r>
          <a:endParaRPr lang="ru-RU" sz="1800" dirty="0">
            <a:solidFill>
              <a:schemeClr val="tx1"/>
            </a:solidFill>
          </a:endParaRPr>
        </a:p>
      </dgm:t>
    </dgm:pt>
    <dgm:pt modelId="{3AFE4E0A-F123-42C6-8B0F-09F4C16D7118}" type="parTrans" cxnId="{93CEF764-C71B-4A35-A680-F23110FD2019}">
      <dgm:prSet/>
      <dgm:spPr/>
      <dgm:t>
        <a:bodyPr/>
        <a:lstStyle/>
        <a:p>
          <a:endParaRPr lang="ru-RU"/>
        </a:p>
      </dgm:t>
    </dgm:pt>
    <dgm:pt modelId="{1DB83C30-26A0-4864-BBF2-417A4D44ADAB}" type="sibTrans" cxnId="{93CEF764-C71B-4A35-A680-F23110FD2019}">
      <dgm:prSet/>
      <dgm:spPr/>
      <dgm:t>
        <a:bodyPr/>
        <a:lstStyle/>
        <a:p>
          <a:endParaRPr lang="ru-RU"/>
        </a:p>
      </dgm:t>
    </dgm:pt>
    <dgm:pt modelId="{B2822079-3A6A-45DE-8F44-425389111784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Загрязнение воздуха </a:t>
          </a:r>
          <a:endParaRPr lang="ru-RU" sz="1800" dirty="0">
            <a:solidFill>
              <a:schemeClr val="tx1"/>
            </a:solidFill>
          </a:endParaRPr>
        </a:p>
      </dgm:t>
    </dgm:pt>
    <dgm:pt modelId="{C7958E25-84D4-44CF-B644-295CE512EBD2}" type="parTrans" cxnId="{8597A76D-8702-4053-AD8A-AE73D9213C5A}">
      <dgm:prSet/>
      <dgm:spPr/>
      <dgm:t>
        <a:bodyPr/>
        <a:lstStyle/>
        <a:p>
          <a:endParaRPr lang="ru-RU"/>
        </a:p>
      </dgm:t>
    </dgm:pt>
    <dgm:pt modelId="{DD00CC77-77FF-4FA8-9FAE-3A22DC091E4A}" type="sibTrans" cxnId="{8597A76D-8702-4053-AD8A-AE73D9213C5A}">
      <dgm:prSet/>
      <dgm:spPr/>
      <dgm:t>
        <a:bodyPr/>
        <a:lstStyle/>
        <a:p>
          <a:endParaRPr lang="ru-RU"/>
        </a:p>
      </dgm:t>
    </dgm:pt>
    <dgm:pt modelId="{ED62413F-DA46-4B01-8743-0EBAF3DD7DB1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Трансмиссивные заболевания</a:t>
          </a:r>
          <a:endParaRPr lang="ru-RU" sz="1800" dirty="0">
            <a:solidFill>
              <a:schemeClr val="tx1"/>
            </a:solidFill>
          </a:endParaRPr>
        </a:p>
      </dgm:t>
    </dgm:pt>
    <dgm:pt modelId="{F5EECE0F-67C5-4361-B1EC-244D5637AF6C}" type="parTrans" cxnId="{6AA99C88-39C6-4CE1-B348-439B7BF1CAC1}">
      <dgm:prSet/>
      <dgm:spPr/>
      <dgm:t>
        <a:bodyPr/>
        <a:lstStyle/>
        <a:p>
          <a:endParaRPr lang="ru-RU"/>
        </a:p>
      </dgm:t>
    </dgm:pt>
    <dgm:pt modelId="{15EC19AA-C641-488C-AB7C-1C83E3C210D4}" type="sibTrans" cxnId="{6AA99C88-39C6-4CE1-B348-439B7BF1CAC1}">
      <dgm:prSet/>
      <dgm:spPr/>
      <dgm:t>
        <a:bodyPr/>
        <a:lstStyle/>
        <a:p>
          <a:endParaRPr lang="ru-RU"/>
        </a:p>
      </dgm:t>
    </dgm:pt>
    <dgm:pt modelId="{0A610174-02D3-4FA4-9A9C-236B7B640999}">
      <dgm:prSet/>
      <dgm:spPr>
        <a:solidFill>
          <a:schemeClr val="accent2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Пониженная температура</a:t>
          </a:r>
          <a:endParaRPr lang="ru-RU" dirty="0">
            <a:solidFill>
              <a:schemeClr val="tx1"/>
            </a:solidFill>
          </a:endParaRPr>
        </a:p>
      </dgm:t>
    </dgm:pt>
    <dgm:pt modelId="{5576E510-01F1-4CC4-A17E-F2D67CAE179E}" type="parTrans" cxnId="{9D04404C-EF2E-4706-8596-8E20F0D5D220}">
      <dgm:prSet/>
      <dgm:spPr/>
      <dgm:t>
        <a:bodyPr/>
        <a:lstStyle/>
        <a:p>
          <a:endParaRPr lang="ru-RU"/>
        </a:p>
      </dgm:t>
    </dgm:pt>
    <dgm:pt modelId="{1FF76260-1FB9-417C-96CA-DA38CD9C3F0C}" type="sibTrans" cxnId="{9D04404C-EF2E-4706-8596-8E20F0D5D220}">
      <dgm:prSet/>
      <dgm:spPr/>
      <dgm:t>
        <a:bodyPr/>
        <a:lstStyle/>
        <a:p>
          <a:endParaRPr lang="ru-RU"/>
        </a:p>
      </dgm:t>
    </dgm:pt>
    <dgm:pt modelId="{B59F9329-0DE8-4EBB-BAFA-4A00AE6C54DB}" type="pres">
      <dgm:prSet presAssocID="{1D78B8F2-54D5-4F15-9AD7-1E39643647D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30583A-1BD2-4829-BBA3-F004476E6A8A}" type="pres">
      <dgm:prSet presAssocID="{9B3865BB-5E87-4676-9A7B-2C1F74446EC0}" presName="parentLin" presStyleCnt="0"/>
      <dgm:spPr/>
    </dgm:pt>
    <dgm:pt modelId="{222E5FC0-6E32-4018-BBAF-AC91E1F788E0}" type="pres">
      <dgm:prSet presAssocID="{9B3865BB-5E87-4676-9A7B-2C1F74446EC0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AEBDEA5-BD6C-4ED1-A205-500E1DDA8D22}" type="pres">
      <dgm:prSet presAssocID="{9B3865BB-5E87-4676-9A7B-2C1F74446EC0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1DCC3F03-13C5-44BE-81CD-58CEE20B4E7D}" type="pres">
      <dgm:prSet presAssocID="{9B3865BB-5E87-4676-9A7B-2C1F74446EC0}" presName="negativeSpace" presStyleCnt="0"/>
      <dgm:spPr/>
    </dgm:pt>
    <dgm:pt modelId="{AF2A5A24-ED03-4715-9FB7-C5F4ECA27C0D}" type="pres">
      <dgm:prSet presAssocID="{9B3865BB-5E87-4676-9A7B-2C1F74446EC0}" presName="childText" presStyleLbl="conFgAcc1" presStyleIdx="0" presStyleCnt="5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  <a:ln>
          <a:solidFill>
            <a:schemeClr val="bg1">
              <a:lumMod val="65000"/>
            </a:schemeClr>
          </a:solidFill>
        </a:ln>
      </dgm:spPr>
    </dgm:pt>
    <dgm:pt modelId="{F865315D-76F5-4CE4-9493-F683B514645F}" type="pres">
      <dgm:prSet presAssocID="{CD7D0086-7390-4796-A841-39010AE3FD6F}" presName="spaceBetweenRectangles" presStyleCnt="0"/>
      <dgm:spPr/>
    </dgm:pt>
    <dgm:pt modelId="{4934EDFA-AA80-4C2D-8528-56664B7E1D24}" type="pres">
      <dgm:prSet presAssocID="{0A610174-02D3-4FA4-9A9C-236B7B640999}" presName="parentLin" presStyleCnt="0"/>
      <dgm:spPr/>
    </dgm:pt>
    <dgm:pt modelId="{BCD068BB-5E8C-4B3D-946B-B4907C2938A7}" type="pres">
      <dgm:prSet presAssocID="{0A610174-02D3-4FA4-9A9C-236B7B64099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C66E6559-F679-4266-A249-3A61B7F4B693}" type="pres">
      <dgm:prSet presAssocID="{0A610174-02D3-4FA4-9A9C-236B7B64099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2C28D8-9298-4909-9C77-8BB0A361382D}" type="pres">
      <dgm:prSet presAssocID="{0A610174-02D3-4FA4-9A9C-236B7B640999}" presName="negativeSpace" presStyleCnt="0"/>
      <dgm:spPr/>
    </dgm:pt>
    <dgm:pt modelId="{F6935478-DAE3-4D51-A6C8-B728FE08275E}" type="pres">
      <dgm:prSet presAssocID="{0A610174-02D3-4FA4-9A9C-236B7B640999}" presName="childText" presStyleLbl="conFgAcc1" presStyleIdx="1" presStyleCnt="5">
        <dgm:presLayoutVars>
          <dgm:bulletEnabled val="1"/>
        </dgm:presLayoutVars>
      </dgm:prSet>
      <dgm:spPr/>
    </dgm:pt>
    <dgm:pt modelId="{8C52E11D-4CEF-4499-8AA2-FD23B2D77A4B}" type="pres">
      <dgm:prSet presAssocID="{1FF76260-1FB9-417C-96CA-DA38CD9C3F0C}" presName="spaceBetweenRectangles" presStyleCnt="0"/>
      <dgm:spPr/>
    </dgm:pt>
    <dgm:pt modelId="{5984FDA0-DB99-416A-9B0F-3604C1350B42}" type="pres">
      <dgm:prSet presAssocID="{1070AA6B-663B-4814-97D5-8D2314BF9242}" presName="parentLin" presStyleCnt="0"/>
      <dgm:spPr/>
    </dgm:pt>
    <dgm:pt modelId="{4F7D0D95-A706-4FF7-A9D0-2AF9FC3725AC}" type="pres">
      <dgm:prSet presAssocID="{1070AA6B-663B-4814-97D5-8D2314BF9242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252D4CB1-225E-4EA6-9C18-C4BFFB0AAB40}" type="pres">
      <dgm:prSet presAssocID="{1070AA6B-663B-4814-97D5-8D2314BF924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06A4A6-9454-477D-89B2-E905FA5F20FF}" type="pres">
      <dgm:prSet presAssocID="{1070AA6B-663B-4814-97D5-8D2314BF9242}" presName="negativeSpace" presStyleCnt="0"/>
      <dgm:spPr/>
    </dgm:pt>
    <dgm:pt modelId="{9582B759-1B58-447A-9F18-A9516B22DB9C}" type="pres">
      <dgm:prSet presAssocID="{1070AA6B-663B-4814-97D5-8D2314BF9242}" presName="childText" presStyleLbl="conFgAcc1" presStyleIdx="2" presStyleCnt="5">
        <dgm:presLayoutVars>
          <dgm:bulletEnabled val="1"/>
        </dgm:presLayoutVars>
      </dgm:prSet>
      <dgm:spPr>
        <a:ln>
          <a:solidFill>
            <a:schemeClr val="bg1">
              <a:lumMod val="65000"/>
            </a:schemeClr>
          </a:solidFill>
        </a:ln>
      </dgm:spPr>
    </dgm:pt>
    <dgm:pt modelId="{555A57F8-B9CF-4817-9F71-722ABAED3E98}" type="pres">
      <dgm:prSet presAssocID="{1DB83C30-26A0-4864-BBF2-417A4D44ADAB}" presName="spaceBetweenRectangles" presStyleCnt="0"/>
      <dgm:spPr/>
    </dgm:pt>
    <dgm:pt modelId="{0EC7E832-E263-40EF-B5E5-BD6631C01D14}" type="pres">
      <dgm:prSet presAssocID="{B2822079-3A6A-45DE-8F44-425389111784}" presName="parentLin" presStyleCnt="0"/>
      <dgm:spPr/>
    </dgm:pt>
    <dgm:pt modelId="{DDD074F9-C0ED-4D81-980E-6B014902B555}" type="pres">
      <dgm:prSet presAssocID="{B2822079-3A6A-45DE-8F44-42538911178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140CAA15-8BDE-4EAF-96B1-F02E785BDF4F}" type="pres">
      <dgm:prSet presAssocID="{B2822079-3A6A-45DE-8F44-425389111784}" presName="parentText" presStyleLbl="node1" presStyleIdx="3" presStyleCnt="5" custLinFactNeighborX="6713" custLinFactNeighborY="111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7A8D0-245B-4EF6-826F-9FB457B3F84A}" type="pres">
      <dgm:prSet presAssocID="{B2822079-3A6A-45DE-8F44-425389111784}" presName="negativeSpace" presStyleCnt="0"/>
      <dgm:spPr/>
    </dgm:pt>
    <dgm:pt modelId="{7E44214C-C6D6-4362-9A10-F677F259B889}" type="pres">
      <dgm:prSet presAssocID="{B2822079-3A6A-45DE-8F44-425389111784}" presName="childText" presStyleLbl="conFgAcc1" presStyleIdx="3" presStyleCnt="5">
        <dgm:presLayoutVars>
          <dgm:bulletEnabled val="1"/>
        </dgm:presLayoutVars>
      </dgm:prSet>
      <dgm:spPr>
        <a:ln>
          <a:solidFill>
            <a:schemeClr val="bg1">
              <a:lumMod val="65000"/>
            </a:schemeClr>
          </a:solidFill>
        </a:ln>
      </dgm:spPr>
    </dgm:pt>
    <dgm:pt modelId="{FA3034CF-FA1D-4F34-B87D-CCB502404EA4}" type="pres">
      <dgm:prSet presAssocID="{DD00CC77-77FF-4FA8-9FAE-3A22DC091E4A}" presName="spaceBetweenRectangles" presStyleCnt="0"/>
      <dgm:spPr/>
    </dgm:pt>
    <dgm:pt modelId="{911E198F-107B-493F-AA6C-A01FF409C26B}" type="pres">
      <dgm:prSet presAssocID="{ED62413F-DA46-4B01-8743-0EBAF3DD7DB1}" presName="parentLin" presStyleCnt="0"/>
      <dgm:spPr/>
    </dgm:pt>
    <dgm:pt modelId="{09085B5C-66E5-4EE2-8CC0-DBA2237BB151}" type="pres">
      <dgm:prSet presAssocID="{ED62413F-DA46-4B01-8743-0EBAF3DD7DB1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9703C808-91C1-4879-A375-4699A6AF9000}" type="pres">
      <dgm:prSet presAssocID="{ED62413F-DA46-4B01-8743-0EBAF3DD7DB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DEB6E1-5AF4-4C56-A348-52270EA924C6}" type="pres">
      <dgm:prSet presAssocID="{ED62413F-DA46-4B01-8743-0EBAF3DD7DB1}" presName="negativeSpace" presStyleCnt="0"/>
      <dgm:spPr/>
    </dgm:pt>
    <dgm:pt modelId="{5A09E550-851C-40D2-9E73-F97333636CA5}" type="pres">
      <dgm:prSet presAssocID="{ED62413F-DA46-4B01-8743-0EBAF3DD7DB1}" presName="childText" presStyleLbl="conFgAcc1" presStyleIdx="4" presStyleCnt="5">
        <dgm:presLayoutVars>
          <dgm:bulletEnabled val="1"/>
        </dgm:presLayoutVars>
      </dgm:prSet>
      <dgm:spPr>
        <a:ln>
          <a:solidFill>
            <a:schemeClr val="bg1">
              <a:lumMod val="65000"/>
            </a:schemeClr>
          </a:solidFill>
        </a:ln>
      </dgm:spPr>
    </dgm:pt>
  </dgm:ptLst>
  <dgm:cxnLst>
    <dgm:cxn modelId="{E9A5FE1C-9BAA-4FCC-9A78-776B65C56917}" type="presOf" srcId="{0A610174-02D3-4FA4-9A9C-236B7B640999}" destId="{C66E6559-F679-4266-A249-3A61B7F4B693}" srcOrd="1" destOrd="0" presId="urn:microsoft.com/office/officeart/2005/8/layout/list1"/>
    <dgm:cxn modelId="{0DB717A4-36B2-4F22-9C9B-95C1D071CD98}" type="presOf" srcId="{1070AA6B-663B-4814-97D5-8D2314BF9242}" destId="{4F7D0D95-A706-4FF7-A9D0-2AF9FC3725AC}" srcOrd="0" destOrd="0" presId="urn:microsoft.com/office/officeart/2005/8/layout/list1"/>
    <dgm:cxn modelId="{5F1320CC-AE1B-4E45-A541-621E9D094935}" type="presOf" srcId="{0A610174-02D3-4FA4-9A9C-236B7B640999}" destId="{BCD068BB-5E8C-4B3D-946B-B4907C2938A7}" srcOrd="0" destOrd="0" presId="urn:microsoft.com/office/officeart/2005/8/layout/list1"/>
    <dgm:cxn modelId="{0294A5FE-A4F3-4FCA-8D71-A17DE3899E1A}" type="presOf" srcId="{ED62413F-DA46-4B01-8743-0EBAF3DD7DB1}" destId="{09085B5C-66E5-4EE2-8CC0-DBA2237BB151}" srcOrd="0" destOrd="0" presId="urn:microsoft.com/office/officeart/2005/8/layout/list1"/>
    <dgm:cxn modelId="{51DC9176-36BB-4BEB-8733-51A857DBB5C9}" type="presOf" srcId="{9B3865BB-5E87-4676-9A7B-2C1F74446EC0}" destId="{222E5FC0-6E32-4018-BBAF-AC91E1F788E0}" srcOrd="0" destOrd="0" presId="urn:microsoft.com/office/officeart/2005/8/layout/list1"/>
    <dgm:cxn modelId="{9D04404C-EF2E-4706-8596-8E20F0D5D220}" srcId="{1D78B8F2-54D5-4F15-9AD7-1E39643647D5}" destId="{0A610174-02D3-4FA4-9A9C-236B7B640999}" srcOrd="1" destOrd="0" parTransId="{5576E510-01F1-4CC4-A17E-F2D67CAE179E}" sibTransId="{1FF76260-1FB9-417C-96CA-DA38CD9C3F0C}"/>
    <dgm:cxn modelId="{93CEF764-C71B-4A35-A680-F23110FD2019}" srcId="{1D78B8F2-54D5-4F15-9AD7-1E39643647D5}" destId="{1070AA6B-663B-4814-97D5-8D2314BF9242}" srcOrd="2" destOrd="0" parTransId="{3AFE4E0A-F123-42C6-8B0F-09F4C16D7118}" sibTransId="{1DB83C30-26A0-4864-BBF2-417A4D44ADAB}"/>
    <dgm:cxn modelId="{EFFDCFE9-6133-473C-B38C-4A36EEC0FE6B}" srcId="{1D78B8F2-54D5-4F15-9AD7-1E39643647D5}" destId="{9B3865BB-5E87-4676-9A7B-2C1F74446EC0}" srcOrd="0" destOrd="0" parTransId="{805EC648-0EF9-495A-B43C-FF5C3DB3E741}" sibTransId="{CD7D0086-7390-4796-A841-39010AE3FD6F}"/>
    <dgm:cxn modelId="{6F812943-700C-4378-8EE9-D1306A4D99BE}" type="presOf" srcId="{B2822079-3A6A-45DE-8F44-425389111784}" destId="{140CAA15-8BDE-4EAF-96B1-F02E785BDF4F}" srcOrd="1" destOrd="0" presId="urn:microsoft.com/office/officeart/2005/8/layout/list1"/>
    <dgm:cxn modelId="{8597A76D-8702-4053-AD8A-AE73D9213C5A}" srcId="{1D78B8F2-54D5-4F15-9AD7-1E39643647D5}" destId="{B2822079-3A6A-45DE-8F44-425389111784}" srcOrd="3" destOrd="0" parTransId="{C7958E25-84D4-44CF-B644-295CE512EBD2}" sibTransId="{DD00CC77-77FF-4FA8-9FAE-3A22DC091E4A}"/>
    <dgm:cxn modelId="{AF1C12EB-C949-498C-A835-6C1D5EF46E65}" type="presOf" srcId="{1D78B8F2-54D5-4F15-9AD7-1E39643647D5}" destId="{B59F9329-0DE8-4EBB-BAFA-4A00AE6C54DB}" srcOrd="0" destOrd="0" presId="urn:microsoft.com/office/officeart/2005/8/layout/list1"/>
    <dgm:cxn modelId="{ED958205-4524-4102-AA6F-B8782865F5A1}" type="presOf" srcId="{9B3865BB-5E87-4676-9A7B-2C1F74446EC0}" destId="{8AEBDEA5-BD6C-4ED1-A205-500E1DDA8D22}" srcOrd="1" destOrd="0" presId="urn:microsoft.com/office/officeart/2005/8/layout/list1"/>
    <dgm:cxn modelId="{2A291109-1212-48E1-B6FB-A04539B41E13}" type="presOf" srcId="{ED62413F-DA46-4B01-8743-0EBAF3DD7DB1}" destId="{9703C808-91C1-4879-A375-4699A6AF9000}" srcOrd="1" destOrd="0" presId="urn:microsoft.com/office/officeart/2005/8/layout/list1"/>
    <dgm:cxn modelId="{09997B30-3680-4DE1-A5D6-0A8057AF12B5}" type="presOf" srcId="{1070AA6B-663B-4814-97D5-8D2314BF9242}" destId="{252D4CB1-225E-4EA6-9C18-C4BFFB0AAB40}" srcOrd="1" destOrd="0" presId="urn:microsoft.com/office/officeart/2005/8/layout/list1"/>
    <dgm:cxn modelId="{6AA99C88-39C6-4CE1-B348-439B7BF1CAC1}" srcId="{1D78B8F2-54D5-4F15-9AD7-1E39643647D5}" destId="{ED62413F-DA46-4B01-8743-0EBAF3DD7DB1}" srcOrd="4" destOrd="0" parTransId="{F5EECE0F-67C5-4361-B1EC-244D5637AF6C}" sibTransId="{15EC19AA-C641-488C-AB7C-1C83E3C210D4}"/>
    <dgm:cxn modelId="{FF8F5E9A-E9D9-4255-86A1-A78CCD22F22A}" type="presOf" srcId="{B2822079-3A6A-45DE-8F44-425389111784}" destId="{DDD074F9-C0ED-4D81-980E-6B014902B555}" srcOrd="0" destOrd="0" presId="urn:microsoft.com/office/officeart/2005/8/layout/list1"/>
    <dgm:cxn modelId="{80A2E788-33C1-4800-8680-45C931BAD4E4}" type="presParOf" srcId="{B59F9329-0DE8-4EBB-BAFA-4A00AE6C54DB}" destId="{F230583A-1BD2-4829-BBA3-F004476E6A8A}" srcOrd="0" destOrd="0" presId="urn:microsoft.com/office/officeart/2005/8/layout/list1"/>
    <dgm:cxn modelId="{D50CFEB4-6F60-4A0C-8737-B157CBF76594}" type="presParOf" srcId="{F230583A-1BD2-4829-BBA3-F004476E6A8A}" destId="{222E5FC0-6E32-4018-BBAF-AC91E1F788E0}" srcOrd="0" destOrd="0" presId="urn:microsoft.com/office/officeart/2005/8/layout/list1"/>
    <dgm:cxn modelId="{11E114A6-B1C3-4C1A-A7B1-B03BA690F8F9}" type="presParOf" srcId="{F230583A-1BD2-4829-BBA3-F004476E6A8A}" destId="{8AEBDEA5-BD6C-4ED1-A205-500E1DDA8D22}" srcOrd="1" destOrd="0" presId="urn:microsoft.com/office/officeart/2005/8/layout/list1"/>
    <dgm:cxn modelId="{EA9576F1-B121-4BE8-B9A3-B2AD2B68A007}" type="presParOf" srcId="{B59F9329-0DE8-4EBB-BAFA-4A00AE6C54DB}" destId="{1DCC3F03-13C5-44BE-81CD-58CEE20B4E7D}" srcOrd="1" destOrd="0" presId="urn:microsoft.com/office/officeart/2005/8/layout/list1"/>
    <dgm:cxn modelId="{A522EA62-352F-45BE-96CF-A4168914F46B}" type="presParOf" srcId="{B59F9329-0DE8-4EBB-BAFA-4A00AE6C54DB}" destId="{AF2A5A24-ED03-4715-9FB7-C5F4ECA27C0D}" srcOrd="2" destOrd="0" presId="urn:microsoft.com/office/officeart/2005/8/layout/list1"/>
    <dgm:cxn modelId="{2BA7B041-AA1A-4F5B-A763-790A6584A8A0}" type="presParOf" srcId="{B59F9329-0DE8-4EBB-BAFA-4A00AE6C54DB}" destId="{F865315D-76F5-4CE4-9493-F683B514645F}" srcOrd="3" destOrd="0" presId="urn:microsoft.com/office/officeart/2005/8/layout/list1"/>
    <dgm:cxn modelId="{1A1365D0-7906-47BB-8CB1-C8F7658CC210}" type="presParOf" srcId="{B59F9329-0DE8-4EBB-BAFA-4A00AE6C54DB}" destId="{4934EDFA-AA80-4C2D-8528-56664B7E1D24}" srcOrd="4" destOrd="0" presId="urn:microsoft.com/office/officeart/2005/8/layout/list1"/>
    <dgm:cxn modelId="{A4A7C6B7-B07D-4A33-A960-FF05F7EF952C}" type="presParOf" srcId="{4934EDFA-AA80-4C2D-8528-56664B7E1D24}" destId="{BCD068BB-5E8C-4B3D-946B-B4907C2938A7}" srcOrd="0" destOrd="0" presId="urn:microsoft.com/office/officeart/2005/8/layout/list1"/>
    <dgm:cxn modelId="{04274EE4-55A6-4655-9549-97EB37C3F56C}" type="presParOf" srcId="{4934EDFA-AA80-4C2D-8528-56664B7E1D24}" destId="{C66E6559-F679-4266-A249-3A61B7F4B693}" srcOrd="1" destOrd="0" presId="urn:microsoft.com/office/officeart/2005/8/layout/list1"/>
    <dgm:cxn modelId="{4630D8FC-470D-4259-AF76-78F5F117F25E}" type="presParOf" srcId="{B59F9329-0DE8-4EBB-BAFA-4A00AE6C54DB}" destId="{BD2C28D8-9298-4909-9C77-8BB0A361382D}" srcOrd="5" destOrd="0" presId="urn:microsoft.com/office/officeart/2005/8/layout/list1"/>
    <dgm:cxn modelId="{D70784F0-6EC8-4AF0-8C96-D99611127596}" type="presParOf" srcId="{B59F9329-0DE8-4EBB-BAFA-4A00AE6C54DB}" destId="{F6935478-DAE3-4D51-A6C8-B728FE08275E}" srcOrd="6" destOrd="0" presId="urn:microsoft.com/office/officeart/2005/8/layout/list1"/>
    <dgm:cxn modelId="{77224801-C06A-4A61-8A73-FE8640787070}" type="presParOf" srcId="{B59F9329-0DE8-4EBB-BAFA-4A00AE6C54DB}" destId="{8C52E11D-4CEF-4499-8AA2-FD23B2D77A4B}" srcOrd="7" destOrd="0" presId="urn:microsoft.com/office/officeart/2005/8/layout/list1"/>
    <dgm:cxn modelId="{319E9B8D-6A70-4D5C-A6E0-D1027D3BB12C}" type="presParOf" srcId="{B59F9329-0DE8-4EBB-BAFA-4A00AE6C54DB}" destId="{5984FDA0-DB99-416A-9B0F-3604C1350B42}" srcOrd="8" destOrd="0" presId="urn:microsoft.com/office/officeart/2005/8/layout/list1"/>
    <dgm:cxn modelId="{A4023916-0272-4B54-BDF5-4A7CD792E3AC}" type="presParOf" srcId="{5984FDA0-DB99-416A-9B0F-3604C1350B42}" destId="{4F7D0D95-A706-4FF7-A9D0-2AF9FC3725AC}" srcOrd="0" destOrd="0" presId="urn:microsoft.com/office/officeart/2005/8/layout/list1"/>
    <dgm:cxn modelId="{17D8C905-B74E-4869-9BB5-4B26C29F4929}" type="presParOf" srcId="{5984FDA0-DB99-416A-9B0F-3604C1350B42}" destId="{252D4CB1-225E-4EA6-9C18-C4BFFB0AAB40}" srcOrd="1" destOrd="0" presId="urn:microsoft.com/office/officeart/2005/8/layout/list1"/>
    <dgm:cxn modelId="{B886DE67-2354-4828-8A08-46888961A556}" type="presParOf" srcId="{B59F9329-0DE8-4EBB-BAFA-4A00AE6C54DB}" destId="{6D06A4A6-9454-477D-89B2-E905FA5F20FF}" srcOrd="9" destOrd="0" presId="urn:microsoft.com/office/officeart/2005/8/layout/list1"/>
    <dgm:cxn modelId="{79EC0C13-3115-4D75-8827-2B5A2FB343BF}" type="presParOf" srcId="{B59F9329-0DE8-4EBB-BAFA-4A00AE6C54DB}" destId="{9582B759-1B58-447A-9F18-A9516B22DB9C}" srcOrd="10" destOrd="0" presId="urn:microsoft.com/office/officeart/2005/8/layout/list1"/>
    <dgm:cxn modelId="{A548B295-D5A3-48C4-8C57-0FC2FB554EFB}" type="presParOf" srcId="{B59F9329-0DE8-4EBB-BAFA-4A00AE6C54DB}" destId="{555A57F8-B9CF-4817-9F71-722ABAED3E98}" srcOrd="11" destOrd="0" presId="urn:microsoft.com/office/officeart/2005/8/layout/list1"/>
    <dgm:cxn modelId="{3253E287-676C-4A53-820A-D30D80B93963}" type="presParOf" srcId="{B59F9329-0DE8-4EBB-BAFA-4A00AE6C54DB}" destId="{0EC7E832-E263-40EF-B5E5-BD6631C01D14}" srcOrd="12" destOrd="0" presId="urn:microsoft.com/office/officeart/2005/8/layout/list1"/>
    <dgm:cxn modelId="{1A78B5A6-D289-4EA2-B2B7-1B93D4367964}" type="presParOf" srcId="{0EC7E832-E263-40EF-B5E5-BD6631C01D14}" destId="{DDD074F9-C0ED-4D81-980E-6B014902B555}" srcOrd="0" destOrd="0" presId="urn:microsoft.com/office/officeart/2005/8/layout/list1"/>
    <dgm:cxn modelId="{6CC6B951-05D9-4367-A1EB-A5A1A5358B1F}" type="presParOf" srcId="{0EC7E832-E263-40EF-B5E5-BD6631C01D14}" destId="{140CAA15-8BDE-4EAF-96B1-F02E785BDF4F}" srcOrd="1" destOrd="0" presId="urn:microsoft.com/office/officeart/2005/8/layout/list1"/>
    <dgm:cxn modelId="{0DE417C3-88EB-4BDA-A073-27E699FFC111}" type="presParOf" srcId="{B59F9329-0DE8-4EBB-BAFA-4A00AE6C54DB}" destId="{62D7A8D0-245B-4EF6-826F-9FB457B3F84A}" srcOrd="13" destOrd="0" presId="urn:microsoft.com/office/officeart/2005/8/layout/list1"/>
    <dgm:cxn modelId="{B042E852-54C5-4A71-900B-CDD3DA587B2E}" type="presParOf" srcId="{B59F9329-0DE8-4EBB-BAFA-4A00AE6C54DB}" destId="{7E44214C-C6D6-4362-9A10-F677F259B889}" srcOrd="14" destOrd="0" presId="urn:microsoft.com/office/officeart/2005/8/layout/list1"/>
    <dgm:cxn modelId="{03970A8B-E7C8-4373-A04D-02D7394AEE2B}" type="presParOf" srcId="{B59F9329-0DE8-4EBB-BAFA-4A00AE6C54DB}" destId="{FA3034CF-FA1D-4F34-B87D-CCB502404EA4}" srcOrd="15" destOrd="0" presId="urn:microsoft.com/office/officeart/2005/8/layout/list1"/>
    <dgm:cxn modelId="{C1DE1A18-8260-4AA5-9C1D-2DFE4135702A}" type="presParOf" srcId="{B59F9329-0DE8-4EBB-BAFA-4A00AE6C54DB}" destId="{911E198F-107B-493F-AA6C-A01FF409C26B}" srcOrd="16" destOrd="0" presId="urn:microsoft.com/office/officeart/2005/8/layout/list1"/>
    <dgm:cxn modelId="{24B06B35-4B41-42BD-9899-C2A8B39EC8E3}" type="presParOf" srcId="{911E198F-107B-493F-AA6C-A01FF409C26B}" destId="{09085B5C-66E5-4EE2-8CC0-DBA2237BB151}" srcOrd="0" destOrd="0" presId="urn:microsoft.com/office/officeart/2005/8/layout/list1"/>
    <dgm:cxn modelId="{8C988EA4-ABD8-45FC-99B7-60FBDCDEA1FD}" type="presParOf" srcId="{911E198F-107B-493F-AA6C-A01FF409C26B}" destId="{9703C808-91C1-4879-A375-4699A6AF9000}" srcOrd="1" destOrd="0" presId="urn:microsoft.com/office/officeart/2005/8/layout/list1"/>
    <dgm:cxn modelId="{C296D582-EDAD-41A2-BF26-C695D471399A}" type="presParOf" srcId="{B59F9329-0DE8-4EBB-BAFA-4A00AE6C54DB}" destId="{B2DEB6E1-5AF4-4C56-A348-52270EA924C6}" srcOrd="17" destOrd="0" presId="urn:microsoft.com/office/officeart/2005/8/layout/list1"/>
    <dgm:cxn modelId="{ADAA9BE3-C6DF-4CB0-8447-22F050591214}" type="presParOf" srcId="{B59F9329-0DE8-4EBB-BAFA-4A00AE6C54DB}" destId="{5A09E550-851C-40D2-9E73-F97333636CA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F5655B-E097-4FE9-8405-D225A0E36A4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46653E-748E-49C8-892B-787B1413B299}">
      <dgm:prSet phldrT="[Текст]" custT="1"/>
      <dgm:spPr>
        <a:solidFill>
          <a:schemeClr val="accent2">
            <a:lumMod val="60000"/>
            <a:lumOff val="40000"/>
          </a:schemeClr>
        </a:solidFill>
        <a:ln w="12700">
          <a:solidFill>
            <a:srgbClr val="FF0000"/>
          </a:solidFill>
        </a:ln>
      </dgm:spPr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Рабочие места с повышенным риском</a:t>
          </a:r>
          <a:endParaRPr lang="ru-RU" sz="1400" dirty="0">
            <a:solidFill>
              <a:schemeClr val="tx1"/>
            </a:solidFill>
          </a:endParaRPr>
        </a:p>
      </dgm:t>
    </dgm:pt>
    <dgm:pt modelId="{61C70FDF-BBB9-4839-B319-429793251BAB}" type="parTrans" cxnId="{2E606CC6-E7D0-484E-8F11-E997DE2710CE}">
      <dgm:prSet/>
      <dgm:spPr/>
      <dgm:t>
        <a:bodyPr/>
        <a:lstStyle/>
        <a:p>
          <a:endParaRPr lang="ru-RU"/>
        </a:p>
      </dgm:t>
    </dgm:pt>
    <dgm:pt modelId="{417A9BEF-83BA-4B31-AE78-E883EBC49BA3}" type="sibTrans" cxnId="{2E606CC6-E7D0-484E-8F11-E997DE2710CE}">
      <dgm:prSet/>
      <dgm:spPr/>
      <dgm:t>
        <a:bodyPr/>
        <a:lstStyle/>
        <a:p>
          <a:endParaRPr lang="ru-RU"/>
        </a:p>
      </dgm:t>
    </dgm:pt>
    <dgm:pt modelId="{BC3EC87C-51DD-45A5-8D9D-6E426B4BAF25}">
      <dgm:prSet phldrT="[Текст]" custT="1"/>
      <dgm:spPr>
        <a:ln w="12700">
          <a:solidFill>
            <a:srgbClr val="FF0000"/>
          </a:solidFill>
        </a:ln>
      </dgm:spPr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Работающие на открытом воздухе</a:t>
          </a:r>
          <a:endParaRPr lang="ru-RU" sz="1400" dirty="0">
            <a:solidFill>
              <a:schemeClr val="tx1"/>
            </a:solidFill>
          </a:endParaRPr>
        </a:p>
      </dgm:t>
    </dgm:pt>
    <dgm:pt modelId="{6501696F-6E30-443A-ADFD-8FD9B214A676}" type="parTrans" cxnId="{93CDC35F-77A7-47DE-919C-DF41EEF34D41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5393FF0-930C-4AE4-8F93-D71821FC0ACC}" type="sibTrans" cxnId="{93CDC35F-77A7-47DE-919C-DF41EEF34D41}">
      <dgm:prSet/>
      <dgm:spPr/>
      <dgm:t>
        <a:bodyPr/>
        <a:lstStyle/>
        <a:p>
          <a:endParaRPr lang="ru-RU"/>
        </a:p>
      </dgm:t>
    </dgm:pt>
    <dgm:pt modelId="{9FA8CF7C-E997-4F2D-B823-5C022FF67041}">
      <dgm:prSet phldrT="[Текст]" custT="1"/>
      <dgm:spPr>
        <a:ln w="12700">
          <a:solidFill>
            <a:srgbClr val="FF0000"/>
          </a:solidFill>
        </a:ln>
      </dgm:spPr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Работающие на работах с высокой физической нагрузкой</a:t>
          </a:r>
          <a:endParaRPr lang="ru-RU" sz="1400" dirty="0">
            <a:solidFill>
              <a:schemeClr val="tx1"/>
            </a:solidFill>
          </a:endParaRPr>
        </a:p>
      </dgm:t>
    </dgm:pt>
    <dgm:pt modelId="{AD287C39-5C91-4C9C-916C-5EAE7E3F78F3}" type="parTrans" cxnId="{DC353ADF-BC40-44D7-96EB-E5EC1FC7C70B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570FF70-39BE-45C0-B3A3-EF8E2B38823E}" type="sibTrans" cxnId="{DC353ADF-BC40-44D7-96EB-E5EC1FC7C70B}">
      <dgm:prSet/>
      <dgm:spPr/>
      <dgm:t>
        <a:bodyPr/>
        <a:lstStyle/>
        <a:p>
          <a:endParaRPr lang="ru-RU"/>
        </a:p>
      </dgm:t>
    </dgm:pt>
    <dgm:pt modelId="{792221CF-E85F-406C-9106-105D603D6B17}">
      <dgm:prSet phldrT="[Текст]" custT="1"/>
      <dgm:spPr>
        <a:solidFill>
          <a:schemeClr val="accent2">
            <a:lumMod val="60000"/>
            <a:lumOff val="40000"/>
          </a:schemeClr>
        </a:solidFill>
        <a:ln w="12700">
          <a:solidFill>
            <a:srgbClr val="FF0000"/>
          </a:solidFill>
        </a:ln>
      </dgm:spPr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Первичные последствия для здоровья</a:t>
          </a:r>
          <a:endParaRPr lang="ru-RU" sz="1400" dirty="0">
            <a:solidFill>
              <a:schemeClr val="tx1"/>
            </a:solidFill>
          </a:endParaRPr>
        </a:p>
      </dgm:t>
    </dgm:pt>
    <dgm:pt modelId="{4C052B56-483E-45DB-8CC4-6521DED64241}" type="parTrans" cxnId="{81CAA9DE-AE37-43FB-8D01-0917620FB642}">
      <dgm:prSet/>
      <dgm:spPr/>
      <dgm:t>
        <a:bodyPr/>
        <a:lstStyle/>
        <a:p>
          <a:endParaRPr lang="ru-RU"/>
        </a:p>
      </dgm:t>
    </dgm:pt>
    <dgm:pt modelId="{06D7779B-E45F-4B26-B6D3-1BD023633524}" type="sibTrans" cxnId="{81CAA9DE-AE37-43FB-8D01-0917620FB642}">
      <dgm:prSet/>
      <dgm:spPr/>
      <dgm:t>
        <a:bodyPr/>
        <a:lstStyle/>
        <a:p>
          <a:endParaRPr lang="ru-RU"/>
        </a:p>
      </dgm:t>
    </dgm:pt>
    <dgm:pt modelId="{BFB9626A-4392-425A-93CF-9F964974C221}">
      <dgm:prSet phldrT="[Текст]" custT="1"/>
      <dgm:spPr>
        <a:ln w="12700">
          <a:solidFill>
            <a:srgbClr val="FF0000"/>
          </a:solidFill>
        </a:ln>
      </dgm:spPr>
      <dgm:t>
        <a:bodyPr/>
        <a:lstStyle/>
        <a:p>
          <a:pPr algn="just"/>
          <a:r>
            <a:rPr lang="ru-RU" sz="1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острая гипертермия (или перегревание) - тепловой удар</a:t>
          </a:r>
        </a:p>
      </dgm:t>
    </dgm:pt>
    <dgm:pt modelId="{1AFC3ADD-708A-46E5-AD76-C0C16767E94E}" type="parTrans" cxnId="{6014A96C-8372-4285-8CDE-1C2041CA8F5A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C0D14B8D-FAA0-42DB-B142-37A704178589}" type="sibTrans" cxnId="{6014A96C-8372-4285-8CDE-1C2041CA8F5A}">
      <dgm:prSet/>
      <dgm:spPr/>
      <dgm:t>
        <a:bodyPr/>
        <a:lstStyle/>
        <a:p>
          <a:endParaRPr lang="ru-RU"/>
        </a:p>
      </dgm:t>
    </dgm:pt>
    <dgm:pt modelId="{4E77E041-0532-4D2B-AFC4-0DE8D7F3FEEE}">
      <dgm:prSet phldrT="[Текст]" custT="1"/>
      <dgm:spPr>
        <a:ln w="12700">
          <a:solidFill>
            <a:srgbClr val="FF0000"/>
          </a:solidFill>
        </a:ln>
      </dgm:spPr>
      <dgm:t>
        <a:bodyPr/>
        <a:lstStyle/>
        <a:p>
          <a:pPr algn="just"/>
          <a:r>
            <a:rPr lang="ru-RU" sz="1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солнечный удар</a:t>
          </a:r>
        </a:p>
      </dgm:t>
    </dgm:pt>
    <dgm:pt modelId="{767B5C8B-B2DB-4410-8EAA-B365C4C44BCF}" type="parTrans" cxnId="{5FBFE3B0-2311-43E3-867A-0953551EDD28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628AEDF3-5E40-4D4E-9A5E-13712F723F4A}" type="sibTrans" cxnId="{5FBFE3B0-2311-43E3-867A-0953551EDD28}">
      <dgm:prSet/>
      <dgm:spPr/>
      <dgm:t>
        <a:bodyPr/>
        <a:lstStyle/>
        <a:p>
          <a:endParaRPr lang="ru-RU"/>
        </a:p>
      </dgm:t>
    </dgm:pt>
    <dgm:pt modelId="{1BCC5F5C-3EB3-4085-969B-22EC84EFA47B}">
      <dgm:prSet custT="1"/>
      <dgm:spPr>
        <a:ln w="12700">
          <a:solidFill>
            <a:srgbClr val="FF0000"/>
          </a:solidFill>
        </a:ln>
      </dgm:spPr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Работающие в закрытых помещениях, на плохо вентилируемых рабочих местах</a:t>
          </a:r>
          <a:endParaRPr lang="ru-RU" sz="1400" dirty="0">
            <a:solidFill>
              <a:schemeClr val="tx1"/>
            </a:solidFill>
          </a:endParaRPr>
        </a:p>
      </dgm:t>
    </dgm:pt>
    <dgm:pt modelId="{74EC6176-54B1-44AD-B3F3-2212637C7D93}" type="parTrans" cxnId="{68FAA909-ABF2-4231-A62C-DD43D43276EE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DFA0F34-CE0C-44F3-A6B3-8DAC32D6C74A}" type="sibTrans" cxnId="{68FAA909-ABF2-4231-A62C-DD43D43276EE}">
      <dgm:prSet/>
      <dgm:spPr/>
      <dgm:t>
        <a:bodyPr/>
        <a:lstStyle/>
        <a:p>
          <a:endParaRPr lang="ru-RU"/>
        </a:p>
      </dgm:t>
    </dgm:pt>
    <dgm:pt modelId="{B25C4153-9FD9-4ADF-A4A7-C2BD51B48E91}">
      <dgm:prSet custT="1"/>
      <dgm:spPr>
        <a:ln w="12700">
          <a:solidFill>
            <a:srgbClr val="FF0000"/>
          </a:solidFill>
        </a:ln>
      </dgm:spPr>
      <dgm:t>
        <a:bodyPr/>
        <a:lstStyle/>
        <a:p>
          <a:pPr algn="just"/>
          <a:r>
            <a:rPr lang="ru-RU" sz="1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хроническая гипертермия (арт. гипертензия, тахикардия, нарушение электролитного обмена)</a:t>
          </a:r>
        </a:p>
      </dgm:t>
    </dgm:pt>
    <dgm:pt modelId="{8A293BF6-71EE-4C2E-87BC-30A0321986D8}" type="parTrans" cxnId="{AF9F53D3-923C-4133-847B-92E2DDA4FCE0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B8EF93ED-20F6-4DBE-BDB4-E85AB714D795}" type="sibTrans" cxnId="{AF9F53D3-923C-4133-847B-92E2DDA4FCE0}">
      <dgm:prSet/>
      <dgm:spPr/>
      <dgm:t>
        <a:bodyPr/>
        <a:lstStyle/>
        <a:p>
          <a:endParaRPr lang="ru-RU"/>
        </a:p>
      </dgm:t>
    </dgm:pt>
    <dgm:pt modelId="{456A3D07-DDAA-4375-BE8A-DFBD6B0BB359}">
      <dgm:prSet custT="1"/>
      <dgm:spPr>
        <a:ln w="12700">
          <a:solidFill>
            <a:srgbClr val="FF0000"/>
          </a:solidFill>
        </a:ln>
      </dgm:spPr>
      <dgm:t>
        <a:bodyPr/>
        <a:lstStyle/>
        <a:p>
          <a:pPr algn="just"/>
          <a:r>
            <a:rPr lang="ru-RU" sz="1400" b="0" dirty="0" err="1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Подострая</a:t>
          </a:r>
          <a:r>
            <a:rPr lang="ru-RU" sz="1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гипертермия  судорожное </a:t>
          </a:r>
          <a:r>
            <a:rPr lang="ru-RU" sz="1400" b="0" dirty="0">
              <a:latin typeface="Times New Roman" pitchFamily="18" charset="0"/>
              <a:cs typeface="Times New Roman" pitchFamily="18" charset="0"/>
            </a:rPr>
            <a:t>состояние</a:t>
          </a:r>
        </a:p>
      </dgm:t>
    </dgm:pt>
    <dgm:pt modelId="{8A9D4E30-F49A-4FB0-B04E-135CD7A0E601}" type="parTrans" cxnId="{2F613A7F-8B44-4EED-8168-69F974FAFAA4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E375B2E-DB76-4115-B651-7965FDEE4FC7}" type="sibTrans" cxnId="{2F613A7F-8B44-4EED-8168-69F974FAFAA4}">
      <dgm:prSet/>
      <dgm:spPr/>
      <dgm:t>
        <a:bodyPr/>
        <a:lstStyle/>
        <a:p>
          <a:endParaRPr lang="ru-RU"/>
        </a:p>
      </dgm:t>
    </dgm:pt>
    <dgm:pt modelId="{B03E8EC6-D9F0-4EB4-B458-00B79EFDF6F9}" type="pres">
      <dgm:prSet presAssocID="{D6F5655B-E097-4FE9-8405-D225A0E36A4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291674-2105-4EBA-9294-4418BA7B3B39}" type="pres">
      <dgm:prSet presAssocID="{4346653E-748E-49C8-892B-787B1413B299}" presName="root" presStyleCnt="0"/>
      <dgm:spPr/>
    </dgm:pt>
    <dgm:pt modelId="{DA5F1D82-68F2-4EE0-9270-2E526C9C69DB}" type="pres">
      <dgm:prSet presAssocID="{4346653E-748E-49C8-892B-787B1413B299}" presName="rootComposite" presStyleCnt="0"/>
      <dgm:spPr/>
    </dgm:pt>
    <dgm:pt modelId="{4558733E-534A-473E-AF51-63C3C453363C}" type="pres">
      <dgm:prSet presAssocID="{4346653E-748E-49C8-892B-787B1413B299}" presName="rootText" presStyleLbl="node1" presStyleIdx="0" presStyleCnt="2" custScaleX="237986" custScaleY="92172" custLinFactNeighborX="-29407" custLinFactNeighborY="-174"/>
      <dgm:spPr/>
      <dgm:t>
        <a:bodyPr/>
        <a:lstStyle/>
        <a:p>
          <a:endParaRPr lang="ru-RU"/>
        </a:p>
      </dgm:t>
    </dgm:pt>
    <dgm:pt modelId="{7FC7D32E-8E2D-487E-BCD5-B4E1D9F6F294}" type="pres">
      <dgm:prSet presAssocID="{4346653E-748E-49C8-892B-787B1413B299}" presName="rootConnector" presStyleLbl="node1" presStyleIdx="0" presStyleCnt="2"/>
      <dgm:spPr/>
      <dgm:t>
        <a:bodyPr/>
        <a:lstStyle/>
        <a:p>
          <a:endParaRPr lang="ru-RU"/>
        </a:p>
      </dgm:t>
    </dgm:pt>
    <dgm:pt modelId="{E19C8994-5E40-4F40-A1CB-0E6E1891A9FB}" type="pres">
      <dgm:prSet presAssocID="{4346653E-748E-49C8-892B-787B1413B299}" presName="childShape" presStyleCnt="0"/>
      <dgm:spPr/>
    </dgm:pt>
    <dgm:pt modelId="{A66F37BE-8A5B-4458-B48D-D40206749E17}" type="pres">
      <dgm:prSet presAssocID="{6501696F-6E30-443A-ADFD-8FD9B214A676}" presName="Name13" presStyleLbl="parChTrans1D2" presStyleIdx="0" presStyleCnt="7"/>
      <dgm:spPr/>
      <dgm:t>
        <a:bodyPr/>
        <a:lstStyle/>
        <a:p>
          <a:endParaRPr lang="ru-RU"/>
        </a:p>
      </dgm:t>
    </dgm:pt>
    <dgm:pt modelId="{48804925-1538-44AF-8F53-45C7497333D7}" type="pres">
      <dgm:prSet presAssocID="{BC3EC87C-51DD-45A5-8D9D-6E426B4BAF25}" presName="childText" presStyleLbl="bgAcc1" presStyleIdx="0" presStyleCnt="7" custScaleX="224179" custScaleY="75529" custLinFactNeighborX="-6533" custLinFactNeighborY="10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2EA40C-17B9-40AF-9A3A-19F7AC5032AE}" type="pres">
      <dgm:prSet presAssocID="{AD287C39-5C91-4C9C-916C-5EAE7E3F78F3}" presName="Name13" presStyleLbl="parChTrans1D2" presStyleIdx="1" presStyleCnt="7"/>
      <dgm:spPr/>
      <dgm:t>
        <a:bodyPr/>
        <a:lstStyle/>
        <a:p>
          <a:endParaRPr lang="ru-RU"/>
        </a:p>
      </dgm:t>
    </dgm:pt>
    <dgm:pt modelId="{FDFA04AA-AC00-4437-A184-57DB24C90B2F}" type="pres">
      <dgm:prSet presAssocID="{9FA8CF7C-E997-4F2D-B823-5C022FF67041}" presName="childText" presStyleLbl="bgAcc1" presStyleIdx="1" presStyleCnt="7" custScaleX="255735" custScaleY="107813" custLinFactNeighborX="-6533" custLinFactNeighborY="5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5039FA-7D3F-40DB-BEA1-572A522B965C}" type="pres">
      <dgm:prSet presAssocID="{74EC6176-54B1-44AD-B3F3-2212637C7D93}" presName="Name13" presStyleLbl="parChTrans1D2" presStyleIdx="2" presStyleCnt="7"/>
      <dgm:spPr/>
      <dgm:t>
        <a:bodyPr/>
        <a:lstStyle/>
        <a:p>
          <a:endParaRPr lang="ru-RU"/>
        </a:p>
      </dgm:t>
    </dgm:pt>
    <dgm:pt modelId="{3457F5F7-9A7C-4B95-8FFA-C6415668C8BF}" type="pres">
      <dgm:prSet presAssocID="{1BCC5F5C-3EB3-4085-969B-22EC84EFA47B}" presName="childText" presStyleLbl="bgAcc1" presStyleIdx="2" presStyleCnt="7" custScaleX="252071" custScaleY="138804" custLinFactNeighborX="-6982" custLinFactNeighborY="27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29BEE-DB0C-4E85-9469-0055A968273F}" type="pres">
      <dgm:prSet presAssocID="{792221CF-E85F-406C-9106-105D603D6B17}" presName="root" presStyleCnt="0"/>
      <dgm:spPr/>
    </dgm:pt>
    <dgm:pt modelId="{F7E4B75C-7AF1-46A2-8BD8-14894B65032C}" type="pres">
      <dgm:prSet presAssocID="{792221CF-E85F-406C-9106-105D603D6B17}" presName="rootComposite" presStyleCnt="0"/>
      <dgm:spPr/>
    </dgm:pt>
    <dgm:pt modelId="{D550FA86-FC09-4346-8E95-C7ED99C16609}" type="pres">
      <dgm:prSet presAssocID="{792221CF-E85F-406C-9106-105D603D6B17}" presName="rootText" presStyleLbl="node1" presStyleIdx="1" presStyleCnt="2" custScaleX="283932" custScaleY="86730" custLinFactNeighborX="-12757" custLinFactNeighborY="-59563"/>
      <dgm:spPr/>
      <dgm:t>
        <a:bodyPr/>
        <a:lstStyle/>
        <a:p>
          <a:endParaRPr lang="ru-RU"/>
        </a:p>
      </dgm:t>
    </dgm:pt>
    <dgm:pt modelId="{0BD99CF3-C07E-4967-8EC3-F3BC4BF45BE1}" type="pres">
      <dgm:prSet presAssocID="{792221CF-E85F-406C-9106-105D603D6B17}" presName="rootConnector" presStyleLbl="node1" presStyleIdx="1" presStyleCnt="2"/>
      <dgm:spPr/>
      <dgm:t>
        <a:bodyPr/>
        <a:lstStyle/>
        <a:p>
          <a:endParaRPr lang="ru-RU"/>
        </a:p>
      </dgm:t>
    </dgm:pt>
    <dgm:pt modelId="{D2C1A46A-9200-481A-AE7C-64AC57561266}" type="pres">
      <dgm:prSet presAssocID="{792221CF-E85F-406C-9106-105D603D6B17}" presName="childShape" presStyleCnt="0"/>
      <dgm:spPr/>
    </dgm:pt>
    <dgm:pt modelId="{5ADEFC86-8DBD-4518-99C4-0F116AA6CD30}" type="pres">
      <dgm:prSet presAssocID="{1AFC3ADD-708A-46E5-AD76-C0C16767E94E}" presName="Name13" presStyleLbl="parChTrans1D2" presStyleIdx="3" presStyleCnt="7"/>
      <dgm:spPr/>
      <dgm:t>
        <a:bodyPr/>
        <a:lstStyle/>
        <a:p>
          <a:endParaRPr lang="ru-RU"/>
        </a:p>
      </dgm:t>
    </dgm:pt>
    <dgm:pt modelId="{92627DEA-EC1F-4099-9F51-F343A16A0887}" type="pres">
      <dgm:prSet presAssocID="{BFB9626A-4392-425A-93CF-9F964974C221}" presName="childText" presStyleLbl="bgAcc1" presStyleIdx="3" presStyleCnt="7" custScaleX="332216" custScaleY="74207" custLinFactNeighborX="-16952" custLinFactNeighborY="-12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C573F-E6AB-41EC-8BB9-C6FA8542DAA3}" type="pres">
      <dgm:prSet presAssocID="{8A293BF6-71EE-4C2E-87BC-30A0321986D8}" presName="Name13" presStyleLbl="parChTrans1D2" presStyleIdx="4" presStyleCnt="7"/>
      <dgm:spPr/>
      <dgm:t>
        <a:bodyPr/>
        <a:lstStyle/>
        <a:p>
          <a:endParaRPr lang="ru-RU"/>
        </a:p>
      </dgm:t>
    </dgm:pt>
    <dgm:pt modelId="{8B72F202-81B7-4EEA-AF58-B8F698778BBA}" type="pres">
      <dgm:prSet presAssocID="{B25C4153-9FD9-4ADF-A4A7-C2BD51B48E91}" presName="childText" presStyleLbl="bgAcc1" presStyleIdx="4" presStyleCnt="7" custScaleX="321292" custScaleY="114066" custLinFactNeighborX="-9919" custLinFactNeighborY="-11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861E4C-E71F-435B-A12C-6DB236FF2ED9}" type="pres">
      <dgm:prSet presAssocID="{767B5C8B-B2DB-4410-8EAA-B365C4C44BCF}" presName="Name13" presStyleLbl="parChTrans1D2" presStyleIdx="5" presStyleCnt="7"/>
      <dgm:spPr/>
      <dgm:t>
        <a:bodyPr/>
        <a:lstStyle/>
        <a:p>
          <a:endParaRPr lang="ru-RU"/>
        </a:p>
      </dgm:t>
    </dgm:pt>
    <dgm:pt modelId="{C828FCDC-69FA-4D33-B8D2-CBB8A7E297C6}" type="pres">
      <dgm:prSet presAssocID="{4E77E041-0532-4D2B-AFC4-0DE8D7F3FEEE}" presName="childText" presStyleLbl="bgAcc1" presStyleIdx="5" presStyleCnt="7" custScaleX="145823" custScaleY="43355" custLinFactNeighborX="-14729" custLinFactNeighborY="63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31F687-F6FE-4115-A150-31275F61D440}" type="pres">
      <dgm:prSet presAssocID="{8A9D4E30-F49A-4FB0-B04E-135CD7A0E601}" presName="Name13" presStyleLbl="parChTrans1D2" presStyleIdx="6" presStyleCnt="7"/>
      <dgm:spPr/>
      <dgm:t>
        <a:bodyPr/>
        <a:lstStyle/>
        <a:p>
          <a:endParaRPr lang="ru-RU"/>
        </a:p>
      </dgm:t>
    </dgm:pt>
    <dgm:pt modelId="{A71473A6-83D2-43DA-A526-AF2A74DD1574}" type="pres">
      <dgm:prSet presAssocID="{456A3D07-DDAA-4375-BE8A-DFBD6B0BB359}" presName="childText" presStyleLbl="bgAcc1" presStyleIdx="6" presStyleCnt="7" custScaleX="223464" custScaleY="48461" custLinFactNeighborX="-9919" custLinFactNeighborY="-90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0DD578-27B2-4689-92C2-FC2FDA91248A}" type="presOf" srcId="{1BCC5F5C-3EB3-4085-969B-22EC84EFA47B}" destId="{3457F5F7-9A7C-4B95-8FFA-C6415668C8BF}" srcOrd="0" destOrd="0" presId="urn:microsoft.com/office/officeart/2005/8/layout/hierarchy3"/>
    <dgm:cxn modelId="{8635B3D0-CF43-48C2-B5DE-8DA637682300}" type="presOf" srcId="{9FA8CF7C-E997-4F2D-B823-5C022FF67041}" destId="{FDFA04AA-AC00-4437-A184-57DB24C90B2F}" srcOrd="0" destOrd="0" presId="urn:microsoft.com/office/officeart/2005/8/layout/hierarchy3"/>
    <dgm:cxn modelId="{68FAA909-ABF2-4231-A62C-DD43D43276EE}" srcId="{4346653E-748E-49C8-892B-787B1413B299}" destId="{1BCC5F5C-3EB3-4085-969B-22EC84EFA47B}" srcOrd="2" destOrd="0" parTransId="{74EC6176-54B1-44AD-B3F3-2212637C7D93}" sibTransId="{8DFA0F34-CE0C-44F3-A6B3-8DAC32D6C74A}"/>
    <dgm:cxn modelId="{81CAA9DE-AE37-43FB-8D01-0917620FB642}" srcId="{D6F5655B-E097-4FE9-8405-D225A0E36A4C}" destId="{792221CF-E85F-406C-9106-105D603D6B17}" srcOrd="1" destOrd="0" parTransId="{4C052B56-483E-45DB-8CC4-6521DED64241}" sibTransId="{06D7779B-E45F-4B26-B6D3-1BD023633524}"/>
    <dgm:cxn modelId="{2E606CC6-E7D0-484E-8F11-E997DE2710CE}" srcId="{D6F5655B-E097-4FE9-8405-D225A0E36A4C}" destId="{4346653E-748E-49C8-892B-787B1413B299}" srcOrd="0" destOrd="0" parTransId="{61C70FDF-BBB9-4839-B319-429793251BAB}" sibTransId="{417A9BEF-83BA-4B31-AE78-E883EBC49BA3}"/>
    <dgm:cxn modelId="{AFDC61EB-3A15-4764-910B-FB31F2393FF6}" type="presOf" srcId="{6501696F-6E30-443A-ADFD-8FD9B214A676}" destId="{A66F37BE-8A5B-4458-B48D-D40206749E17}" srcOrd="0" destOrd="0" presId="urn:microsoft.com/office/officeart/2005/8/layout/hierarchy3"/>
    <dgm:cxn modelId="{5FBFE3B0-2311-43E3-867A-0953551EDD28}" srcId="{792221CF-E85F-406C-9106-105D603D6B17}" destId="{4E77E041-0532-4D2B-AFC4-0DE8D7F3FEEE}" srcOrd="2" destOrd="0" parTransId="{767B5C8B-B2DB-4410-8EAA-B365C4C44BCF}" sibTransId="{628AEDF3-5E40-4D4E-9A5E-13712F723F4A}"/>
    <dgm:cxn modelId="{3E632702-2D89-47D6-82AE-3546AB2289AD}" type="presOf" srcId="{767B5C8B-B2DB-4410-8EAA-B365C4C44BCF}" destId="{70861E4C-E71F-435B-A12C-6DB236FF2ED9}" srcOrd="0" destOrd="0" presId="urn:microsoft.com/office/officeart/2005/8/layout/hierarchy3"/>
    <dgm:cxn modelId="{4BCB6EF7-BB92-49A6-B546-5F89D0CA885D}" type="presOf" srcId="{8A9D4E30-F49A-4FB0-B04E-135CD7A0E601}" destId="{5E31F687-F6FE-4115-A150-31275F61D440}" srcOrd="0" destOrd="0" presId="urn:microsoft.com/office/officeart/2005/8/layout/hierarchy3"/>
    <dgm:cxn modelId="{ABBE3914-501D-4F01-B773-94DA089ACE38}" type="presOf" srcId="{792221CF-E85F-406C-9106-105D603D6B17}" destId="{D550FA86-FC09-4346-8E95-C7ED99C16609}" srcOrd="0" destOrd="0" presId="urn:microsoft.com/office/officeart/2005/8/layout/hierarchy3"/>
    <dgm:cxn modelId="{3B9D838F-175E-46A2-9500-C89E62949A6E}" type="presOf" srcId="{B25C4153-9FD9-4ADF-A4A7-C2BD51B48E91}" destId="{8B72F202-81B7-4EEA-AF58-B8F698778BBA}" srcOrd="0" destOrd="0" presId="urn:microsoft.com/office/officeart/2005/8/layout/hierarchy3"/>
    <dgm:cxn modelId="{DC353ADF-BC40-44D7-96EB-E5EC1FC7C70B}" srcId="{4346653E-748E-49C8-892B-787B1413B299}" destId="{9FA8CF7C-E997-4F2D-B823-5C022FF67041}" srcOrd="1" destOrd="0" parTransId="{AD287C39-5C91-4C9C-916C-5EAE7E3F78F3}" sibTransId="{9570FF70-39BE-45C0-B3A3-EF8E2B38823E}"/>
    <dgm:cxn modelId="{2F613A7F-8B44-4EED-8168-69F974FAFAA4}" srcId="{792221CF-E85F-406C-9106-105D603D6B17}" destId="{456A3D07-DDAA-4375-BE8A-DFBD6B0BB359}" srcOrd="3" destOrd="0" parTransId="{8A9D4E30-F49A-4FB0-B04E-135CD7A0E601}" sibTransId="{AE375B2E-DB76-4115-B651-7965FDEE4FC7}"/>
    <dgm:cxn modelId="{AA5F5773-F8E2-4E0F-BD71-EB898B504F14}" type="presOf" srcId="{4346653E-748E-49C8-892B-787B1413B299}" destId="{4558733E-534A-473E-AF51-63C3C453363C}" srcOrd="0" destOrd="0" presId="urn:microsoft.com/office/officeart/2005/8/layout/hierarchy3"/>
    <dgm:cxn modelId="{7E4410F6-143C-4D63-ACFC-21BE669588BF}" type="presOf" srcId="{4346653E-748E-49C8-892B-787B1413B299}" destId="{7FC7D32E-8E2D-487E-BCD5-B4E1D9F6F294}" srcOrd="1" destOrd="0" presId="urn:microsoft.com/office/officeart/2005/8/layout/hierarchy3"/>
    <dgm:cxn modelId="{5C36C361-F255-4E5F-8064-0BD4A0D2AB9B}" type="presOf" srcId="{4E77E041-0532-4D2B-AFC4-0DE8D7F3FEEE}" destId="{C828FCDC-69FA-4D33-B8D2-CBB8A7E297C6}" srcOrd="0" destOrd="0" presId="urn:microsoft.com/office/officeart/2005/8/layout/hierarchy3"/>
    <dgm:cxn modelId="{AF9F53D3-923C-4133-847B-92E2DDA4FCE0}" srcId="{792221CF-E85F-406C-9106-105D603D6B17}" destId="{B25C4153-9FD9-4ADF-A4A7-C2BD51B48E91}" srcOrd="1" destOrd="0" parTransId="{8A293BF6-71EE-4C2E-87BC-30A0321986D8}" sibTransId="{B8EF93ED-20F6-4DBE-BDB4-E85AB714D795}"/>
    <dgm:cxn modelId="{419B3544-AE74-46C0-8852-9BD646E2BA06}" type="presOf" srcId="{BFB9626A-4392-425A-93CF-9F964974C221}" destId="{92627DEA-EC1F-4099-9F51-F343A16A0887}" srcOrd="0" destOrd="0" presId="urn:microsoft.com/office/officeart/2005/8/layout/hierarchy3"/>
    <dgm:cxn modelId="{7D69070B-904F-465D-98A5-DFF39598EF4C}" type="presOf" srcId="{D6F5655B-E097-4FE9-8405-D225A0E36A4C}" destId="{B03E8EC6-D9F0-4EB4-B458-00B79EFDF6F9}" srcOrd="0" destOrd="0" presId="urn:microsoft.com/office/officeart/2005/8/layout/hierarchy3"/>
    <dgm:cxn modelId="{9224339B-B1FB-4D9F-A20B-535AF528D99E}" type="presOf" srcId="{8A293BF6-71EE-4C2E-87BC-30A0321986D8}" destId="{541C573F-E6AB-41EC-8BB9-C6FA8542DAA3}" srcOrd="0" destOrd="0" presId="urn:microsoft.com/office/officeart/2005/8/layout/hierarchy3"/>
    <dgm:cxn modelId="{6014A96C-8372-4285-8CDE-1C2041CA8F5A}" srcId="{792221CF-E85F-406C-9106-105D603D6B17}" destId="{BFB9626A-4392-425A-93CF-9F964974C221}" srcOrd="0" destOrd="0" parTransId="{1AFC3ADD-708A-46E5-AD76-C0C16767E94E}" sibTransId="{C0D14B8D-FAA0-42DB-B142-37A704178589}"/>
    <dgm:cxn modelId="{D00F7238-BA66-43C9-BCCA-EE9713600DE8}" type="presOf" srcId="{BC3EC87C-51DD-45A5-8D9D-6E426B4BAF25}" destId="{48804925-1538-44AF-8F53-45C7497333D7}" srcOrd="0" destOrd="0" presId="urn:microsoft.com/office/officeart/2005/8/layout/hierarchy3"/>
    <dgm:cxn modelId="{5B8D1F4B-AAF1-4EDC-AFFA-730DD809212A}" type="presOf" srcId="{1AFC3ADD-708A-46E5-AD76-C0C16767E94E}" destId="{5ADEFC86-8DBD-4518-99C4-0F116AA6CD30}" srcOrd="0" destOrd="0" presId="urn:microsoft.com/office/officeart/2005/8/layout/hierarchy3"/>
    <dgm:cxn modelId="{93CDC35F-77A7-47DE-919C-DF41EEF34D41}" srcId="{4346653E-748E-49C8-892B-787B1413B299}" destId="{BC3EC87C-51DD-45A5-8D9D-6E426B4BAF25}" srcOrd="0" destOrd="0" parTransId="{6501696F-6E30-443A-ADFD-8FD9B214A676}" sibTransId="{85393FF0-930C-4AE4-8F93-D71821FC0ACC}"/>
    <dgm:cxn modelId="{F051A161-9921-4DB9-A936-3997122596D7}" type="presOf" srcId="{74EC6176-54B1-44AD-B3F3-2212637C7D93}" destId="{7A5039FA-7D3F-40DB-BEA1-572A522B965C}" srcOrd="0" destOrd="0" presId="urn:microsoft.com/office/officeart/2005/8/layout/hierarchy3"/>
    <dgm:cxn modelId="{E1919567-274F-4417-A8B4-34C599D38740}" type="presOf" srcId="{456A3D07-DDAA-4375-BE8A-DFBD6B0BB359}" destId="{A71473A6-83D2-43DA-A526-AF2A74DD1574}" srcOrd="0" destOrd="0" presId="urn:microsoft.com/office/officeart/2005/8/layout/hierarchy3"/>
    <dgm:cxn modelId="{104250DF-662F-4D9E-A202-CFF9B2C6B029}" type="presOf" srcId="{792221CF-E85F-406C-9106-105D603D6B17}" destId="{0BD99CF3-C07E-4967-8EC3-F3BC4BF45BE1}" srcOrd="1" destOrd="0" presId="urn:microsoft.com/office/officeart/2005/8/layout/hierarchy3"/>
    <dgm:cxn modelId="{68B507DD-5C3D-451D-B398-EF5C669B990F}" type="presOf" srcId="{AD287C39-5C91-4C9C-916C-5EAE7E3F78F3}" destId="{CB2EA40C-17B9-40AF-9A3A-19F7AC5032AE}" srcOrd="0" destOrd="0" presId="urn:microsoft.com/office/officeart/2005/8/layout/hierarchy3"/>
    <dgm:cxn modelId="{70260947-1E09-4C90-A4EC-E979F940C8E8}" type="presParOf" srcId="{B03E8EC6-D9F0-4EB4-B458-00B79EFDF6F9}" destId="{2B291674-2105-4EBA-9294-4418BA7B3B39}" srcOrd="0" destOrd="0" presId="urn:microsoft.com/office/officeart/2005/8/layout/hierarchy3"/>
    <dgm:cxn modelId="{979C865A-4037-4688-809A-16CCB1B5EE66}" type="presParOf" srcId="{2B291674-2105-4EBA-9294-4418BA7B3B39}" destId="{DA5F1D82-68F2-4EE0-9270-2E526C9C69DB}" srcOrd="0" destOrd="0" presId="urn:microsoft.com/office/officeart/2005/8/layout/hierarchy3"/>
    <dgm:cxn modelId="{17994A50-36B4-47A8-A63F-99DEFF1EC034}" type="presParOf" srcId="{DA5F1D82-68F2-4EE0-9270-2E526C9C69DB}" destId="{4558733E-534A-473E-AF51-63C3C453363C}" srcOrd="0" destOrd="0" presId="urn:microsoft.com/office/officeart/2005/8/layout/hierarchy3"/>
    <dgm:cxn modelId="{0E62D5A8-9319-4739-A49B-17F313827EED}" type="presParOf" srcId="{DA5F1D82-68F2-4EE0-9270-2E526C9C69DB}" destId="{7FC7D32E-8E2D-487E-BCD5-B4E1D9F6F294}" srcOrd="1" destOrd="0" presId="urn:microsoft.com/office/officeart/2005/8/layout/hierarchy3"/>
    <dgm:cxn modelId="{A0A8BA04-B86A-47EC-BE50-A897E4E3A753}" type="presParOf" srcId="{2B291674-2105-4EBA-9294-4418BA7B3B39}" destId="{E19C8994-5E40-4F40-A1CB-0E6E1891A9FB}" srcOrd="1" destOrd="0" presId="urn:microsoft.com/office/officeart/2005/8/layout/hierarchy3"/>
    <dgm:cxn modelId="{054EA490-C9DC-4644-8613-930D0E01D5CA}" type="presParOf" srcId="{E19C8994-5E40-4F40-A1CB-0E6E1891A9FB}" destId="{A66F37BE-8A5B-4458-B48D-D40206749E17}" srcOrd="0" destOrd="0" presId="urn:microsoft.com/office/officeart/2005/8/layout/hierarchy3"/>
    <dgm:cxn modelId="{AB06D49F-BE52-48E2-A2BD-D4F43A88E13A}" type="presParOf" srcId="{E19C8994-5E40-4F40-A1CB-0E6E1891A9FB}" destId="{48804925-1538-44AF-8F53-45C7497333D7}" srcOrd="1" destOrd="0" presId="urn:microsoft.com/office/officeart/2005/8/layout/hierarchy3"/>
    <dgm:cxn modelId="{0335981C-C6A6-4F05-A0B9-A6FC7764C8DE}" type="presParOf" srcId="{E19C8994-5E40-4F40-A1CB-0E6E1891A9FB}" destId="{CB2EA40C-17B9-40AF-9A3A-19F7AC5032AE}" srcOrd="2" destOrd="0" presId="urn:microsoft.com/office/officeart/2005/8/layout/hierarchy3"/>
    <dgm:cxn modelId="{E3281D2B-9EF9-4EF2-B0A9-C18A8D9C4FAF}" type="presParOf" srcId="{E19C8994-5E40-4F40-A1CB-0E6E1891A9FB}" destId="{FDFA04AA-AC00-4437-A184-57DB24C90B2F}" srcOrd="3" destOrd="0" presId="urn:microsoft.com/office/officeart/2005/8/layout/hierarchy3"/>
    <dgm:cxn modelId="{96E5CA53-812E-4EAD-A5F9-C418DD956241}" type="presParOf" srcId="{E19C8994-5E40-4F40-A1CB-0E6E1891A9FB}" destId="{7A5039FA-7D3F-40DB-BEA1-572A522B965C}" srcOrd="4" destOrd="0" presId="urn:microsoft.com/office/officeart/2005/8/layout/hierarchy3"/>
    <dgm:cxn modelId="{CD049C3E-B9A3-4C79-B1B5-F8AE0DD0E0CA}" type="presParOf" srcId="{E19C8994-5E40-4F40-A1CB-0E6E1891A9FB}" destId="{3457F5F7-9A7C-4B95-8FFA-C6415668C8BF}" srcOrd="5" destOrd="0" presId="urn:microsoft.com/office/officeart/2005/8/layout/hierarchy3"/>
    <dgm:cxn modelId="{8E7FD808-7814-4522-86D1-C24B62518511}" type="presParOf" srcId="{B03E8EC6-D9F0-4EB4-B458-00B79EFDF6F9}" destId="{B1B29BEE-DB0C-4E85-9469-0055A968273F}" srcOrd="1" destOrd="0" presId="urn:microsoft.com/office/officeart/2005/8/layout/hierarchy3"/>
    <dgm:cxn modelId="{B913C7B3-3F6D-4C9C-860D-CB090CD115BB}" type="presParOf" srcId="{B1B29BEE-DB0C-4E85-9469-0055A968273F}" destId="{F7E4B75C-7AF1-46A2-8BD8-14894B65032C}" srcOrd="0" destOrd="0" presId="urn:microsoft.com/office/officeart/2005/8/layout/hierarchy3"/>
    <dgm:cxn modelId="{98A6AC38-9453-408F-938B-B0C8FFBEAC3C}" type="presParOf" srcId="{F7E4B75C-7AF1-46A2-8BD8-14894B65032C}" destId="{D550FA86-FC09-4346-8E95-C7ED99C16609}" srcOrd="0" destOrd="0" presId="urn:microsoft.com/office/officeart/2005/8/layout/hierarchy3"/>
    <dgm:cxn modelId="{D4F68012-E8BE-46CA-99F4-DC06B6D28BA8}" type="presParOf" srcId="{F7E4B75C-7AF1-46A2-8BD8-14894B65032C}" destId="{0BD99CF3-C07E-4967-8EC3-F3BC4BF45BE1}" srcOrd="1" destOrd="0" presId="urn:microsoft.com/office/officeart/2005/8/layout/hierarchy3"/>
    <dgm:cxn modelId="{068F3758-A869-423B-A9BC-747CB34913BE}" type="presParOf" srcId="{B1B29BEE-DB0C-4E85-9469-0055A968273F}" destId="{D2C1A46A-9200-481A-AE7C-64AC57561266}" srcOrd="1" destOrd="0" presId="urn:microsoft.com/office/officeart/2005/8/layout/hierarchy3"/>
    <dgm:cxn modelId="{FEC6FD92-A5C9-4888-9139-DDA1268A297E}" type="presParOf" srcId="{D2C1A46A-9200-481A-AE7C-64AC57561266}" destId="{5ADEFC86-8DBD-4518-99C4-0F116AA6CD30}" srcOrd="0" destOrd="0" presId="urn:microsoft.com/office/officeart/2005/8/layout/hierarchy3"/>
    <dgm:cxn modelId="{78A7FFFF-D194-4925-8C80-F474856E4726}" type="presParOf" srcId="{D2C1A46A-9200-481A-AE7C-64AC57561266}" destId="{92627DEA-EC1F-4099-9F51-F343A16A0887}" srcOrd="1" destOrd="0" presId="urn:microsoft.com/office/officeart/2005/8/layout/hierarchy3"/>
    <dgm:cxn modelId="{1EC233F7-5CBA-4620-BB19-41B2CD1145E4}" type="presParOf" srcId="{D2C1A46A-9200-481A-AE7C-64AC57561266}" destId="{541C573F-E6AB-41EC-8BB9-C6FA8542DAA3}" srcOrd="2" destOrd="0" presId="urn:microsoft.com/office/officeart/2005/8/layout/hierarchy3"/>
    <dgm:cxn modelId="{A5C06092-A053-4B68-8BD6-80C095690262}" type="presParOf" srcId="{D2C1A46A-9200-481A-AE7C-64AC57561266}" destId="{8B72F202-81B7-4EEA-AF58-B8F698778BBA}" srcOrd="3" destOrd="0" presId="urn:microsoft.com/office/officeart/2005/8/layout/hierarchy3"/>
    <dgm:cxn modelId="{7BA2F8B1-9F3E-497D-BA84-FB09FACD8A5A}" type="presParOf" srcId="{D2C1A46A-9200-481A-AE7C-64AC57561266}" destId="{70861E4C-E71F-435B-A12C-6DB236FF2ED9}" srcOrd="4" destOrd="0" presId="urn:microsoft.com/office/officeart/2005/8/layout/hierarchy3"/>
    <dgm:cxn modelId="{5BE2FD21-A46F-4A50-830B-5BCDB4E43270}" type="presParOf" srcId="{D2C1A46A-9200-481A-AE7C-64AC57561266}" destId="{C828FCDC-69FA-4D33-B8D2-CBB8A7E297C6}" srcOrd="5" destOrd="0" presId="urn:microsoft.com/office/officeart/2005/8/layout/hierarchy3"/>
    <dgm:cxn modelId="{A7AC224F-DC7F-41B6-AD29-3B993B048E6C}" type="presParOf" srcId="{D2C1A46A-9200-481A-AE7C-64AC57561266}" destId="{5E31F687-F6FE-4115-A150-31275F61D440}" srcOrd="6" destOrd="0" presId="urn:microsoft.com/office/officeart/2005/8/layout/hierarchy3"/>
    <dgm:cxn modelId="{07137242-E80B-48F6-8AD4-D57DA3D11891}" type="presParOf" srcId="{D2C1A46A-9200-481A-AE7C-64AC57561266}" destId="{A71473A6-83D2-43DA-A526-AF2A74DD1574}" srcOrd="7" destOrd="0" presId="urn:microsoft.com/office/officeart/2005/8/layout/hierarchy3"/>
  </dgm:cxnLst>
  <dgm:bg>
    <a:solidFill>
      <a:schemeClr val="accent2">
        <a:lumMod val="20000"/>
        <a:lumOff val="80000"/>
        <a:alpha val="49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CF5916-C761-44E3-AF4D-68D3977CCB63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CE535F-3402-4519-A83B-1AFD952EB2AD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 anchor="ctr"/>
        <a:lstStyle/>
        <a:p>
          <a:pPr algn="ctr"/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 температуре воздуха более 30</a:t>
          </a:r>
          <a:r>
            <a: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º</a:t>
          </a:r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</a:t>
          </a:r>
        </a:p>
      </dgm:t>
    </dgm:pt>
    <dgm:pt modelId="{98A44BED-FC19-4DF8-BA11-A6E81BA9AAB7}" type="parTrans" cxnId="{4CFA07F6-FED8-47E4-8D06-2248EFC10402}">
      <dgm:prSet/>
      <dgm:spPr/>
      <dgm:t>
        <a:bodyPr/>
        <a:lstStyle/>
        <a:p>
          <a:endParaRPr lang="ru-RU"/>
        </a:p>
      </dgm:t>
    </dgm:pt>
    <dgm:pt modelId="{6A6BE2A0-0167-47B4-85BC-52CA632C041E}" type="sibTrans" cxnId="{4CFA07F6-FED8-47E4-8D06-2248EFC10402}">
      <dgm:prSet/>
      <dgm:spPr/>
      <dgm:t>
        <a:bodyPr/>
        <a:lstStyle/>
        <a:p>
          <a:endParaRPr lang="ru-RU"/>
        </a:p>
      </dgm:t>
    </dgm:pt>
    <dgm:pt modelId="{71BC8585-3542-4354-B8E2-ED9A3BD08074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 anchor="ctr"/>
        <a:lstStyle/>
        <a:p>
          <a:pPr algn="ctr"/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Снижается работоспособность </a:t>
          </a:r>
        </a:p>
      </dgm:t>
    </dgm:pt>
    <dgm:pt modelId="{DD29F5D6-DADA-4FB8-BFBA-C1DA787F5642}" type="parTrans" cxnId="{47088EF6-C27B-4F2B-BF2B-ED8001B3CFA2}">
      <dgm:prSet/>
      <dgm:spPr/>
      <dgm:t>
        <a:bodyPr/>
        <a:lstStyle/>
        <a:p>
          <a:endParaRPr lang="ru-RU"/>
        </a:p>
      </dgm:t>
    </dgm:pt>
    <dgm:pt modelId="{CFA4E760-8060-4E07-82A8-028D0123D355}" type="sibTrans" cxnId="{47088EF6-C27B-4F2B-BF2B-ED8001B3CFA2}">
      <dgm:prSet/>
      <dgm:spPr/>
      <dgm:t>
        <a:bodyPr/>
        <a:lstStyle/>
        <a:p>
          <a:endParaRPr lang="ru-RU"/>
        </a:p>
      </dgm:t>
    </dgm:pt>
    <dgm:pt modelId="{2A1EF02E-6A81-4642-8F02-F7D9BB30771F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 anchor="ctr"/>
        <a:lstStyle/>
        <a:p>
          <a:pPr algn="ctr"/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Обезвоживание на организма на 6% </a:t>
          </a:r>
        </a:p>
      </dgm:t>
    </dgm:pt>
    <dgm:pt modelId="{3DE99881-A01C-4DB9-A496-49784A0F0F00}" type="parTrans" cxnId="{995F582B-7C23-4AB8-AD46-C31895FFF898}">
      <dgm:prSet/>
      <dgm:spPr/>
      <dgm:t>
        <a:bodyPr/>
        <a:lstStyle/>
        <a:p>
          <a:endParaRPr lang="ru-RU"/>
        </a:p>
      </dgm:t>
    </dgm:pt>
    <dgm:pt modelId="{86A3A419-F528-42B9-9011-685BE74E6A5B}" type="sibTrans" cxnId="{995F582B-7C23-4AB8-AD46-C31895FFF898}">
      <dgm:prSet/>
      <dgm:spPr/>
      <dgm:t>
        <a:bodyPr/>
        <a:lstStyle/>
        <a:p>
          <a:endParaRPr lang="ru-RU"/>
        </a:p>
      </dgm:t>
    </dgm:pt>
    <dgm:pt modelId="{E6E105BB-6017-4ED5-88AB-2795A12B3767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 anchor="ctr"/>
        <a:lstStyle/>
        <a:p>
          <a:pPr algn="ctr"/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Нарушение умственной деятельности, снижение остроты зрения</a:t>
          </a:r>
        </a:p>
      </dgm:t>
    </dgm:pt>
    <dgm:pt modelId="{10119230-A896-4D31-9532-3E31E5D46DBF}" type="parTrans" cxnId="{0850D144-52A6-46F6-BB51-8B9100521F59}">
      <dgm:prSet/>
      <dgm:spPr/>
      <dgm:t>
        <a:bodyPr/>
        <a:lstStyle/>
        <a:p>
          <a:endParaRPr lang="ru-RU"/>
        </a:p>
      </dgm:t>
    </dgm:pt>
    <dgm:pt modelId="{8D3E4E92-D94E-419B-8472-377EDAFBEF93}" type="sibTrans" cxnId="{0850D144-52A6-46F6-BB51-8B9100521F59}">
      <dgm:prSet/>
      <dgm:spPr/>
      <dgm:t>
        <a:bodyPr/>
        <a:lstStyle/>
        <a:p>
          <a:endParaRPr lang="ru-RU"/>
        </a:p>
      </dgm:t>
    </dgm:pt>
    <dgm:pt modelId="{9FC2F061-9720-4181-B761-F61C4657D9CA}" type="pres">
      <dgm:prSet presAssocID="{F7CF5916-C761-44E3-AF4D-68D3977CCB6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DA09D8-A8D3-4017-B26C-793F5025EF46}" type="pres">
      <dgm:prSet presAssocID="{B9CE535F-3402-4519-A83B-1AFD952EB2AD}" presName="linNode" presStyleCnt="0"/>
      <dgm:spPr/>
    </dgm:pt>
    <dgm:pt modelId="{9A439284-A280-4D37-9D61-E5F9ABAB59BE}" type="pres">
      <dgm:prSet presAssocID="{B9CE535F-3402-4519-A83B-1AFD952EB2AD}" presName="parentShp" presStyleLbl="node1" presStyleIdx="0" presStyleCnt="2" custScaleY="74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56891-2278-4E6C-B826-3FE3D9B194CF}" type="pres">
      <dgm:prSet presAssocID="{B9CE535F-3402-4519-A83B-1AFD952EB2AD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DC23AC-8059-461D-BDE2-2326D76F369F}" type="pres">
      <dgm:prSet presAssocID="{6A6BE2A0-0167-47B4-85BC-52CA632C041E}" presName="spacing" presStyleCnt="0"/>
      <dgm:spPr/>
    </dgm:pt>
    <dgm:pt modelId="{5AF47EAF-0880-4FA8-8886-2D9386A7F96C}" type="pres">
      <dgm:prSet presAssocID="{2A1EF02E-6A81-4642-8F02-F7D9BB30771F}" presName="linNode" presStyleCnt="0"/>
      <dgm:spPr/>
    </dgm:pt>
    <dgm:pt modelId="{02AB9EB8-B9AB-4551-93F3-A301C7B27726}" type="pres">
      <dgm:prSet presAssocID="{2A1EF02E-6A81-4642-8F02-F7D9BB30771F}" presName="parentShp" presStyleLbl="node1" presStyleIdx="1" presStyleCnt="2" custScaleY="73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152C6D-8801-4D9E-B1F1-D58A3C08913D}" type="pres">
      <dgm:prSet presAssocID="{2A1EF02E-6A81-4642-8F02-F7D9BB30771F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5F582B-7C23-4AB8-AD46-C31895FFF898}" srcId="{F7CF5916-C761-44E3-AF4D-68D3977CCB63}" destId="{2A1EF02E-6A81-4642-8F02-F7D9BB30771F}" srcOrd="1" destOrd="0" parTransId="{3DE99881-A01C-4DB9-A496-49784A0F0F00}" sibTransId="{86A3A419-F528-42B9-9011-685BE74E6A5B}"/>
    <dgm:cxn modelId="{8532E3BA-7FA0-4142-B5D7-7E7DC6C0F862}" type="presOf" srcId="{2A1EF02E-6A81-4642-8F02-F7D9BB30771F}" destId="{02AB9EB8-B9AB-4551-93F3-A301C7B27726}" srcOrd="0" destOrd="0" presId="urn:microsoft.com/office/officeart/2005/8/layout/vList6"/>
    <dgm:cxn modelId="{5B40E628-7821-4927-B78A-DFFE0AC93362}" type="presOf" srcId="{E6E105BB-6017-4ED5-88AB-2795A12B3767}" destId="{8F152C6D-8801-4D9E-B1F1-D58A3C08913D}" srcOrd="0" destOrd="0" presId="urn:microsoft.com/office/officeart/2005/8/layout/vList6"/>
    <dgm:cxn modelId="{3FF5EAEC-6D91-425E-BF99-B8E115F96CBC}" type="presOf" srcId="{B9CE535F-3402-4519-A83B-1AFD952EB2AD}" destId="{9A439284-A280-4D37-9D61-E5F9ABAB59BE}" srcOrd="0" destOrd="0" presId="urn:microsoft.com/office/officeart/2005/8/layout/vList6"/>
    <dgm:cxn modelId="{4CFA07F6-FED8-47E4-8D06-2248EFC10402}" srcId="{F7CF5916-C761-44E3-AF4D-68D3977CCB63}" destId="{B9CE535F-3402-4519-A83B-1AFD952EB2AD}" srcOrd="0" destOrd="0" parTransId="{98A44BED-FC19-4DF8-BA11-A6E81BA9AAB7}" sibTransId="{6A6BE2A0-0167-47B4-85BC-52CA632C041E}"/>
    <dgm:cxn modelId="{CCEAAEA0-B69B-4F1F-BE2D-FE21450795BC}" type="presOf" srcId="{F7CF5916-C761-44E3-AF4D-68D3977CCB63}" destId="{9FC2F061-9720-4181-B761-F61C4657D9CA}" srcOrd="0" destOrd="0" presId="urn:microsoft.com/office/officeart/2005/8/layout/vList6"/>
    <dgm:cxn modelId="{47088EF6-C27B-4F2B-BF2B-ED8001B3CFA2}" srcId="{B9CE535F-3402-4519-A83B-1AFD952EB2AD}" destId="{71BC8585-3542-4354-B8E2-ED9A3BD08074}" srcOrd="0" destOrd="0" parTransId="{DD29F5D6-DADA-4FB8-BFBA-C1DA787F5642}" sibTransId="{CFA4E760-8060-4E07-82A8-028D0123D355}"/>
    <dgm:cxn modelId="{0850D144-52A6-46F6-BB51-8B9100521F59}" srcId="{2A1EF02E-6A81-4642-8F02-F7D9BB30771F}" destId="{E6E105BB-6017-4ED5-88AB-2795A12B3767}" srcOrd="0" destOrd="0" parTransId="{10119230-A896-4D31-9532-3E31E5D46DBF}" sibTransId="{8D3E4E92-D94E-419B-8472-377EDAFBEF93}"/>
    <dgm:cxn modelId="{1FD4356C-05EF-488D-AF14-E7F3C2AB36F5}" type="presOf" srcId="{71BC8585-3542-4354-B8E2-ED9A3BD08074}" destId="{D0356891-2278-4E6C-B826-3FE3D9B194CF}" srcOrd="0" destOrd="0" presId="urn:microsoft.com/office/officeart/2005/8/layout/vList6"/>
    <dgm:cxn modelId="{5E390CA4-3F37-447F-9BBA-45844EFBB6C3}" type="presParOf" srcId="{9FC2F061-9720-4181-B761-F61C4657D9CA}" destId="{B5DA09D8-A8D3-4017-B26C-793F5025EF46}" srcOrd="0" destOrd="0" presId="urn:microsoft.com/office/officeart/2005/8/layout/vList6"/>
    <dgm:cxn modelId="{EBFDE373-D35D-4608-938C-FE6A42A3834B}" type="presParOf" srcId="{B5DA09D8-A8D3-4017-B26C-793F5025EF46}" destId="{9A439284-A280-4D37-9D61-E5F9ABAB59BE}" srcOrd="0" destOrd="0" presId="urn:microsoft.com/office/officeart/2005/8/layout/vList6"/>
    <dgm:cxn modelId="{6E81616C-E631-45D0-8724-4B5AFCB5F4D8}" type="presParOf" srcId="{B5DA09D8-A8D3-4017-B26C-793F5025EF46}" destId="{D0356891-2278-4E6C-B826-3FE3D9B194CF}" srcOrd="1" destOrd="0" presId="urn:microsoft.com/office/officeart/2005/8/layout/vList6"/>
    <dgm:cxn modelId="{36C9F79A-C02E-4D47-8653-016A5DFA2FB3}" type="presParOf" srcId="{9FC2F061-9720-4181-B761-F61C4657D9CA}" destId="{4EDC23AC-8059-461D-BDE2-2326D76F369F}" srcOrd="1" destOrd="0" presId="urn:microsoft.com/office/officeart/2005/8/layout/vList6"/>
    <dgm:cxn modelId="{E83A07C2-8484-4587-9F06-FEA80E5928F6}" type="presParOf" srcId="{9FC2F061-9720-4181-B761-F61C4657D9CA}" destId="{5AF47EAF-0880-4FA8-8886-2D9386A7F96C}" srcOrd="2" destOrd="0" presId="urn:microsoft.com/office/officeart/2005/8/layout/vList6"/>
    <dgm:cxn modelId="{6867F0DC-6E41-494C-BA02-563F27869B7A}" type="presParOf" srcId="{5AF47EAF-0880-4FA8-8886-2D9386A7F96C}" destId="{02AB9EB8-B9AB-4551-93F3-A301C7B27726}" srcOrd="0" destOrd="0" presId="urn:microsoft.com/office/officeart/2005/8/layout/vList6"/>
    <dgm:cxn modelId="{2C470F6D-DFAE-4A97-A98A-3A8C23805AF4}" type="presParOf" srcId="{5AF47EAF-0880-4FA8-8886-2D9386A7F96C}" destId="{8F152C6D-8801-4D9E-B1F1-D58A3C08913D}" srcOrd="1" destOrd="0" presId="urn:microsoft.com/office/officeart/2005/8/layout/vList6"/>
  </dgm:cxnLst>
  <dgm:bg>
    <a:solidFill>
      <a:schemeClr val="accent6">
        <a:lumMod val="40000"/>
        <a:lumOff val="60000"/>
      </a:schemeClr>
    </a:solidFill>
  </dgm:bg>
  <dgm:whole>
    <a:ln w="28575">
      <a:solidFill>
        <a:schemeClr val="accent2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F5655B-E097-4FE9-8405-D225A0E36A4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46653E-748E-49C8-892B-787B1413B299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Рабочие места с повышенным риском</a:t>
          </a:r>
          <a:endParaRPr lang="ru-RU" sz="1800" dirty="0">
            <a:solidFill>
              <a:schemeClr val="tx1"/>
            </a:solidFill>
          </a:endParaRPr>
        </a:p>
      </dgm:t>
    </dgm:pt>
    <dgm:pt modelId="{61C70FDF-BBB9-4839-B319-429793251BAB}" type="parTrans" cxnId="{2E606CC6-E7D0-484E-8F11-E997DE2710CE}">
      <dgm:prSet/>
      <dgm:spPr/>
      <dgm:t>
        <a:bodyPr/>
        <a:lstStyle/>
        <a:p>
          <a:endParaRPr lang="ru-RU"/>
        </a:p>
      </dgm:t>
    </dgm:pt>
    <dgm:pt modelId="{417A9BEF-83BA-4B31-AE78-E883EBC49BA3}" type="sibTrans" cxnId="{2E606CC6-E7D0-484E-8F11-E997DE2710CE}">
      <dgm:prSet/>
      <dgm:spPr/>
      <dgm:t>
        <a:bodyPr/>
        <a:lstStyle/>
        <a:p>
          <a:endParaRPr lang="ru-RU"/>
        </a:p>
      </dgm:t>
    </dgm:pt>
    <dgm:pt modelId="{BC3EC87C-51DD-45A5-8D9D-6E426B4BAF25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600" dirty="0">
              <a:latin typeface="Times New Roman" pitchFamily="18" charset="0"/>
              <a:cs typeface="Times New Roman" pitchFamily="18" charset="0"/>
            </a:rPr>
            <a:t>на открытом воздухе (строители, </a:t>
          </a:r>
          <a:r>
            <a:rPr lang="ru-RU" sz="1600" dirty="0" err="1">
              <a:latin typeface="Times New Roman" pitchFamily="18" charset="0"/>
              <a:cs typeface="Times New Roman" pitchFamily="18" charset="0"/>
            </a:rPr>
            <a:t>лесозаготвители</a:t>
          </a:r>
          <a:r>
            <a:rPr lang="ru-RU" sz="1600" dirty="0">
              <a:latin typeface="Times New Roman" pitchFamily="18" charset="0"/>
              <a:cs typeface="Times New Roman" pitchFamily="18" charset="0"/>
            </a:rPr>
            <a:t>, сельскохозяйственные работники)</a:t>
          </a:r>
          <a:endParaRPr lang="ru-RU" sz="1600" dirty="0"/>
        </a:p>
      </dgm:t>
    </dgm:pt>
    <dgm:pt modelId="{6501696F-6E30-443A-ADFD-8FD9B214A676}" type="parTrans" cxnId="{93CDC35F-77A7-47DE-919C-DF41EEF34D41}">
      <dgm:prSet/>
      <dgm:spPr/>
      <dgm:t>
        <a:bodyPr/>
        <a:lstStyle/>
        <a:p>
          <a:endParaRPr lang="ru-RU"/>
        </a:p>
      </dgm:t>
    </dgm:pt>
    <dgm:pt modelId="{85393FF0-930C-4AE4-8F93-D71821FC0ACC}" type="sibTrans" cxnId="{93CDC35F-77A7-47DE-919C-DF41EEF34D41}">
      <dgm:prSet/>
      <dgm:spPr/>
      <dgm:t>
        <a:bodyPr/>
        <a:lstStyle/>
        <a:p>
          <a:endParaRPr lang="ru-RU"/>
        </a:p>
      </dgm:t>
    </dgm:pt>
    <dgm:pt modelId="{792221CF-E85F-406C-9106-105D603D6B17}">
      <dgm:prSet phldrT="[Текст]" custT="1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Первичные последствия для здоровья</a:t>
          </a:r>
          <a:endParaRPr lang="ru-RU" sz="1800" dirty="0">
            <a:solidFill>
              <a:schemeClr val="tx1"/>
            </a:solidFill>
          </a:endParaRPr>
        </a:p>
      </dgm:t>
    </dgm:pt>
    <dgm:pt modelId="{4C052B56-483E-45DB-8CC4-6521DED64241}" type="parTrans" cxnId="{81CAA9DE-AE37-43FB-8D01-0917620FB642}">
      <dgm:prSet/>
      <dgm:spPr/>
      <dgm:t>
        <a:bodyPr/>
        <a:lstStyle/>
        <a:p>
          <a:endParaRPr lang="ru-RU"/>
        </a:p>
      </dgm:t>
    </dgm:pt>
    <dgm:pt modelId="{06D7779B-E45F-4B26-B6D3-1BD023633524}" type="sibTrans" cxnId="{81CAA9DE-AE37-43FB-8D01-0917620FB642}">
      <dgm:prSet/>
      <dgm:spPr/>
      <dgm:t>
        <a:bodyPr/>
        <a:lstStyle/>
        <a:p>
          <a:endParaRPr lang="ru-RU"/>
        </a:p>
      </dgm:t>
    </dgm:pt>
    <dgm:pt modelId="{BFB9626A-4392-425A-93CF-9F964974C221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pPr algn="ctr"/>
          <a:r>
            <a:rPr lang="ru-RU" sz="1600" b="0" dirty="0">
              <a:latin typeface="Times New Roman" pitchFamily="18" charset="0"/>
              <a:cs typeface="Times New Roman" pitchFamily="18" charset="0"/>
            </a:rPr>
            <a:t>Болезни органов дыхания </a:t>
          </a:r>
        </a:p>
      </dgm:t>
    </dgm:pt>
    <dgm:pt modelId="{1AFC3ADD-708A-46E5-AD76-C0C16767E94E}" type="parTrans" cxnId="{6014A96C-8372-4285-8CDE-1C2041CA8F5A}">
      <dgm:prSet/>
      <dgm:spPr/>
      <dgm:t>
        <a:bodyPr/>
        <a:lstStyle/>
        <a:p>
          <a:endParaRPr lang="ru-RU"/>
        </a:p>
      </dgm:t>
    </dgm:pt>
    <dgm:pt modelId="{C0D14B8D-FAA0-42DB-B142-37A704178589}" type="sibTrans" cxnId="{6014A96C-8372-4285-8CDE-1C2041CA8F5A}">
      <dgm:prSet/>
      <dgm:spPr/>
      <dgm:t>
        <a:bodyPr/>
        <a:lstStyle/>
        <a:p>
          <a:endParaRPr lang="ru-RU"/>
        </a:p>
      </dgm:t>
    </dgm:pt>
    <dgm:pt modelId="{1BCC5F5C-3EB3-4085-969B-22EC84EFA47B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600" dirty="0">
              <a:latin typeface="Times New Roman" pitchFamily="18" charset="0"/>
              <a:cs typeface="Times New Roman" pitchFamily="18" charset="0"/>
            </a:rPr>
            <a:t>предприятий перерабатывающих мясо, рыбу, птицу</a:t>
          </a:r>
          <a:endParaRPr lang="ru-RU" sz="1600" dirty="0"/>
        </a:p>
      </dgm:t>
    </dgm:pt>
    <dgm:pt modelId="{74EC6176-54B1-44AD-B3F3-2212637C7D93}" type="parTrans" cxnId="{68FAA909-ABF2-4231-A62C-DD43D43276EE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DFA0F34-CE0C-44F3-A6B3-8DAC32D6C74A}" type="sibTrans" cxnId="{68FAA909-ABF2-4231-A62C-DD43D43276EE}">
      <dgm:prSet/>
      <dgm:spPr/>
      <dgm:t>
        <a:bodyPr/>
        <a:lstStyle/>
        <a:p>
          <a:endParaRPr lang="ru-RU"/>
        </a:p>
      </dgm:t>
    </dgm:pt>
    <dgm:pt modelId="{1F73CC77-E82F-476D-A8FB-26873AB5439F}">
      <dgm:prSet custT="1"/>
      <dgm:spPr/>
      <dgm:t>
        <a:bodyPr/>
        <a:lstStyle/>
        <a:p>
          <a:r>
            <a:rPr lang="ru-RU" sz="1400" b="0" dirty="0">
              <a:latin typeface="Times New Roman" pitchFamily="18" charset="0"/>
              <a:cs typeface="Times New Roman" pitchFamily="18" charset="0"/>
            </a:rPr>
            <a:t>Болезни костно-мышечной  системы</a:t>
          </a:r>
        </a:p>
      </dgm:t>
    </dgm:pt>
    <dgm:pt modelId="{DB00128F-AE46-4A12-843B-F8D7BB434E42}" type="parTrans" cxnId="{10E67E79-3A4A-4B5A-A296-6AE393D5086C}">
      <dgm:prSet/>
      <dgm:spPr/>
      <dgm:t>
        <a:bodyPr/>
        <a:lstStyle/>
        <a:p>
          <a:endParaRPr lang="ru-RU"/>
        </a:p>
      </dgm:t>
    </dgm:pt>
    <dgm:pt modelId="{DA55BDCF-5EC5-460A-8CE2-8072090489CA}" type="sibTrans" cxnId="{10E67E79-3A4A-4B5A-A296-6AE393D5086C}">
      <dgm:prSet/>
      <dgm:spPr/>
      <dgm:t>
        <a:bodyPr/>
        <a:lstStyle/>
        <a:p>
          <a:endParaRPr lang="ru-RU"/>
        </a:p>
      </dgm:t>
    </dgm:pt>
    <dgm:pt modelId="{5B7FCD64-6BE1-49D7-940A-19F426581CC9}">
      <dgm:prSet custT="1"/>
      <dgm:spPr/>
      <dgm:t>
        <a:bodyPr/>
        <a:lstStyle/>
        <a:p>
          <a:r>
            <a:rPr lang="ru-RU" sz="1600" b="0" dirty="0">
              <a:latin typeface="Times New Roman" pitchFamily="18" charset="0"/>
              <a:cs typeface="Times New Roman" pitchFamily="18" charset="0"/>
            </a:rPr>
            <a:t>Болезни периферической нервной системы</a:t>
          </a:r>
        </a:p>
      </dgm:t>
    </dgm:pt>
    <dgm:pt modelId="{103BCAFD-B8B6-4E49-B2E0-07AED513F324}" type="parTrans" cxnId="{57625778-5423-44D8-8E37-839DEC28D18C}">
      <dgm:prSet/>
      <dgm:spPr/>
      <dgm:t>
        <a:bodyPr/>
        <a:lstStyle/>
        <a:p>
          <a:endParaRPr lang="ru-RU"/>
        </a:p>
      </dgm:t>
    </dgm:pt>
    <dgm:pt modelId="{6966A4AD-EB8B-4A1D-81FB-5200CB9468BC}" type="sibTrans" cxnId="{57625778-5423-44D8-8E37-839DEC28D18C}">
      <dgm:prSet/>
      <dgm:spPr/>
      <dgm:t>
        <a:bodyPr/>
        <a:lstStyle/>
        <a:p>
          <a:endParaRPr lang="ru-RU"/>
        </a:p>
      </dgm:t>
    </dgm:pt>
    <dgm:pt modelId="{BAB29B56-287E-4EAF-A0F3-B5EB5E6A2E62}">
      <dgm:prSet custT="1"/>
      <dgm:spPr/>
      <dgm:t>
        <a:bodyPr/>
        <a:lstStyle/>
        <a:p>
          <a:r>
            <a:rPr lang="ru-RU" sz="1600" b="0" dirty="0">
              <a:latin typeface="Times New Roman" pitchFamily="18" charset="0"/>
              <a:cs typeface="Times New Roman" pitchFamily="18" charset="0"/>
            </a:rPr>
            <a:t>Заболевания почек</a:t>
          </a:r>
        </a:p>
      </dgm:t>
    </dgm:pt>
    <dgm:pt modelId="{35603862-6E91-4A0A-8EB9-483FC528F3AC}" type="parTrans" cxnId="{2433A48F-2907-4EBA-A2B3-55E37EB6D560}">
      <dgm:prSet/>
      <dgm:spPr/>
      <dgm:t>
        <a:bodyPr/>
        <a:lstStyle/>
        <a:p>
          <a:endParaRPr lang="ru-RU"/>
        </a:p>
      </dgm:t>
    </dgm:pt>
    <dgm:pt modelId="{DB2D1A46-DC2D-4C06-887B-8C98A6BAFA7F}" type="sibTrans" cxnId="{2433A48F-2907-4EBA-A2B3-55E37EB6D560}">
      <dgm:prSet/>
      <dgm:spPr/>
      <dgm:t>
        <a:bodyPr/>
        <a:lstStyle/>
        <a:p>
          <a:endParaRPr lang="ru-RU"/>
        </a:p>
      </dgm:t>
    </dgm:pt>
    <dgm:pt modelId="{728D5EAB-4A51-4870-8D31-C7F4C9A2D879}">
      <dgm:prSet custT="1"/>
      <dgm:spPr/>
      <dgm:t>
        <a:bodyPr/>
        <a:lstStyle/>
        <a:p>
          <a:r>
            <a:rPr lang="ru-RU" sz="1600" b="0" dirty="0">
              <a:latin typeface="Times New Roman" pitchFamily="18" charset="0"/>
              <a:cs typeface="Times New Roman" pitchFamily="18" charset="0"/>
            </a:rPr>
            <a:t>Снижение сопротивляемости к инфекционным заболеваниям</a:t>
          </a:r>
        </a:p>
      </dgm:t>
    </dgm:pt>
    <dgm:pt modelId="{D17425B2-E66C-483F-8CF5-56411A970AB2}" type="parTrans" cxnId="{FAC2D5EA-831D-4D9D-8315-3D32C050C614}">
      <dgm:prSet/>
      <dgm:spPr/>
      <dgm:t>
        <a:bodyPr/>
        <a:lstStyle/>
        <a:p>
          <a:endParaRPr lang="ru-RU"/>
        </a:p>
      </dgm:t>
    </dgm:pt>
    <dgm:pt modelId="{0AFCA776-ABFB-443E-9134-4CB1FE092D0F}" type="sibTrans" cxnId="{FAC2D5EA-831D-4D9D-8315-3D32C050C614}">
      <dgm:prSet/>
      <dgm:spPr/>
      <dgm:t>
        <a:bodyPr/>
        <a:lstStyle/>
        <a:p>
          <a:endParaRPr lang="ru-RU"/>
        </a:p>
      </dgm:t>
    </dgm:pt>
    <dgm:pt modelId="{B03E8EC6-D9F0-4EB4-B458-00B79EFDF6F9}" type="pres">
      <dgm:prSet presAssocID="{D6F5655B-E097-4FE9-8405-D225A0E36A4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291674-2105-4EBA-9294-4418BA7B3B39}" type="pres">
      <dgm:prSet presAssocID="{4346653E-748E-49C8-892B-787B1413B299}" presName="root" presStyleCnt="0"/>
      <dgm:spPr/>
    </dgm:pt>
    <dgm:pt modelId="{DA5F1D82-68F2-4EE0-9270-2E526C9C69DB}" type="pres">
      <dgm:prSet presAssocID="{4346653E-748E-49C8-892B-787B1413B299}" presName="rootComposite" presStyleCnt="0"/>
      <dgm:spPr/>
    </dgm:pt>
    <dgm:pt modelId="{4558733E-534A-473E-AF51-63C3C453363C}" type="pres">
      <dgm:prSet presAssocID="{4346653E-748E-49C8-892B-787B1413B299}" presName="rootText" presStyleLbl="node1" presStyleIdx="0" presStyleCnt="2" custScaleX="169205" custScaleY="71442" custLinFactNeighborX="5259" custLinFactNeighborY="13998"/>
      <dgm:spPr/>
      <dgm:t>
        <a:bodyPr/>
        <a:lstStyle/>
        <a:p>
          <a:endParaRPr lang="ru-RU"/>
        </a:p>
      </dgm:t>
    </dgm:pt>
    <dgm:pt modelId="{7FC7D32E-8E2D-487E-BCD5-B4E1D9F6F294}" type="pres">
      <dgm:prSet presAssocID="{4346653E-748E-49C8-892B-787B1413B299}" presName="rootConnector" presStyleLbl="node1" presStyleIdx="0" presStyleCnt="2"/>
      <dgm:spPr/>
      <dgm:t>
        <a:bodyPr/>
        <a:lstStyle/>
        <a:p>
          <a:endParaRPr lang="ru-RU"/>
        </a:p>
      </dgm:t>
    </dgm:pt>
    <dgm:pt modelId="{E19C8994-5E40-4F40-A1CB-0E6E1891A9FB}" type="pres">
      <dgm:prSet presAssocID="{4346653E-748E-49C8-892B-787B1413B299}" presName="childShape" presStyleCnt="0"/>
      <dgm:spPr/>
    </dgm:pt>
    <dgm:pt modelId="{A66F37BE-8A5B-4458-B48D-D40206749E17}" type="pres">
      <dgm:prSet presAssocID="{6501696F-6E30-443A-ADFD-8FD9B214A676}" presName="Name13" presStyleLbl="parChTrans1D2" presStyleIdx="0" presStyleCnt="7"/>
      <dgm:spPr/>
      <dgm:t>
        <a:bodyPr/>
        <a:lstStyle/>
        <a:p>
          <a:endParaRPr lang="ru-RU"/>
        </a:p>
      </dgm:t>
    </dgm:pt>
    <dgm:pt modelId="{48804925-1538-44AF-8F53-45C7497333D7}" type="pres">
      <dgm:prSet presAssocID="{BC3EC87C-51DD-45A5-8D9D-6E426B4BAF25}" presName="childText" presStyleLbl="bgAcc1" presStyleIdx="0" presStyleCnt="7" custScaleX="172747" custScaleY="122917" custLinFactNeighborX="-22" custLinFactNeighborY="318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5039FA-7D3F-40DB-BEA1-572A522B965C}" type="pres">
      <dgm:prSet presAssocID="{74EC6176-54B1-44AD-B3F3-2212637C7D93}" presName="Name13" presStyleLbl="parChTrans1D2" presStyleIdx="1" presStyleCnt="7"/>
      <dgm:spPr/>
      <dgm:t>
        <a:bodyPr/>
        <a:lstStyle/>
        <a:p>
          <a:endParaRPr lang="ru-RU"/>
        </a:p>
      </dgm:t>
    </dgm:pt>
    <dgm:pt modelId="{3457F5F7-9A7C-4B95-8FFA-C6415668C8BF}" type="pres">
      <dgm:prSet presAssocID="{1BCC5F5C-3EB3-4085-969B-22EC84EFA47B}" presName="childText" presStyleLbl="bgAcc1" presStyleIdx="1" presStyleCnt="7" custScaleX="171232" custScaleY="90157" custLinFactNeighborX="4848" custLinFactNeighborY="30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29BEE-DB0C-4E85-9469-0055A968273F}" type="pres">
      <dgm:prSet presAssocID="{792221CF-E85F-406C-9106-105D603D6B17}" presName="root" presStyleCnt="0"/>
      <dgm:spPr/>
    </dgm:pt>
    <dgm:pt modelId="{F7E4B75C-7AF1-46A2-8BD8-14894B65032C}" type="pres">
      <dgm:prSet presAssocID="{792221CF-E85F-406C-9106-105D603D6B17}" presName="rootComposite" presStyleCnt="0"/>
      <dgm:spPr/>
    </dgm:pt>
    <dgm:pt modelId="{D550FA86-FC09-4346-8E95-C7ED99C16609}" type="pres">
      <dgm:prSet presAssocID="{792221CF-E85F-406C-9106-105D603D6B17}" presName="rootText" presStyleLbl="node1" presStyleIdx="1" presStyleCnt="2" custScaleX="184080" custScaleY="65939" custLinFactNeighborX="31073" custLinFactNeighborY="-9838"/>
      <dgm:spPr/>
      <dgm:t>
        <a:bodyPr/>
        <a:lstStyle/>
        <a:p>
          <a:endParaRPr lang="ru-RU"/>
        </a:p>
      </dgm:t>
    </dgm:pt>
    <dgm:pt modelId="{0BD99CF3-C07E-4967-8EC3-F3BC4BF45BE1}" type="pres">
      <dgm:prSet presAssocID="{792221CF-E85F-406C-9106-105D603D6B17}" presName="rootConnector" presStyleLbl="node1" presStyleIdx="1" presStyleCnt="2"/>
      <dgm:spPr/>
      <dgm:t>
        <a:bodyPr/>
        <a:lstStyle/>
        <a:p>
          <a:endParaRPr lang="ru-RU"/>
        </a:p>
      </dgm:t>
    </dgm:pt>
    <dgm:pt modelId="{D2C1A46A-9200-481A-AE7C-64AC57561266}" type="pres">
      <dgm:prSet presAssocID="{792221CF-E85F-406C-9106-105D603D6B17}" presName="childShape" presStyleCnt="0"/>
      <dgm:spPr/>
    </dgm:pt>
    <dgm:pt modelId="{5ADEFC86-8DBD-4518-99C4-0F116AA6CD30}" type="pres">
      <dgm:prSet presAssocID="{1AFC3ADD-708A-46E5-AD76-C0C16767E94E}" presName="Name13" presStyleLbl="parChTrans1D2" presStyleIdx="2" presStyleCnt="7"/>
      <dgm:spPr/>
      <dgm:t>
        <a:bodyPr/>
        <a:lstStyle/>
        <a:p>
          <a:endParaRPr lang="ru-RU"/>
        </a:p>
      </dgm:t>
    </dgm:pt>
    <dgm:pt modelId="{92627DEA-EC1F-4099-9F51-F343A16A0887}" type="pres">
      <dgm:prSet presAssocID="{BFB9626A-4392-425A-93CF-9F964974C221}" presName="childText" presStyleLbl="bgAcc1" presStyleIdx="2" presStyleCnt="7" custScaleX="160590" custScaleY="43321" custLinFactNeighborX="43024" custLinFactNeighborY="-10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E9660-99C7-41FD-A384-72FBE906C982}" type="pres">
      <dgm:prSet presAssocID="{DB00128F-AE46-4A12-843B-F8D7BB434E42}" presName="Name13" presStyleLbl="parChTrans1D2" presStyleIdx="3" presStyleCnt="7"/>
      <dgm:spPr/>
      <dgm:t>
        <a:bodyPr/>
        <a:lstStyle/>
        <a:p>
          <a:endParaRPr lang="ru-RU"/>
        </a:p>
      </dgm:t>
    </dgm:pt>
    <dgm:pt modelId="{CD7A846D-6096-4C55-94A7-016877BC3D41}" type="pres">
      <dgm:prSet presAssocID="{1F73CC77-E82F-476D-A8FB-26873AB5439F}" presName="childText" presStyleLbl="bgAcc1" presStyleIdx="3" presStyleCnt="7" custScaleX="167292" custScaleY="74736" custLinFactNeighborX="53064" custLinFactNeighborY="12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C315AE-763E-45E7-8811-A049061D2612}" type="pres">
      <dgm:prSet presAssocID="{103BCAFD-B8B6-4E49-B2E0-07AED513F324}" presName="Name13" presStyleLbl="parChTrans1D2" presStyleIdx="4" presStyleCnt="7"/>
      <dgm:spPr/>
      <dgm:t>
        <a:bodyPr/>
        <a:lstStyle/>
        <a:p>
          <a:endParaRPr lang="ru-RU"/>
        </a:p>
      </dgm:t>
    </dgm:pt>
    <dgm:pt modelId="{CD14EEC2-FE32-470B-B67D-6F58D42226D4}" type="pres">
      <dgm:prSet presAssocID="{5B7FCD64-6BE1-49D7-940A-19F426581CC9}" presName="childText" presStyleLbl="bgAcc1" presStyleIdx="4" presStyleCnt="7" custScaleX="141963" custScaleY="81763" custLinFactNeighborX="48925" custLinFactNeighborY="8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6D12E-574C-497F-BAF7-EFE818977E8C}" type="pres">
      <dgm:prSet presAssocID="{35603862-6E91-4A0A-8EB9-483FC528F3AC}" presName="Name13" presStyleLbl="parChTrans1D2" presStyleIdx="5" presStyleCnt="7"/>
      <dgm:spPr/>
      <dgm:t>
        <a:bodyPr/>
        <a:lstStyle/>
        <a:p>
          <a:endParaRPr lang="ru-RU"/>
        </a:p>
      </dgm:t>
    </dgm:pt>
    <dgm:pt modelId="{A9016815-D5E1-4612-8C12-45500D3970F3}" type="pres">
      <dgm:prSet presAssocID="{BAB29B56-287E-4EAF-A0F3-B5EB5E6A2E62}" presName="childText" presStyleLbl="bgAcc1" presStyleIdx="5" presStyleCnt="7" custScaleX="136934" custScaleY="58120" custLinFactNeighborX="53328" custLinFactNeighborY="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8C994B-E1D6-4045-B280-F7B1763817E0}" type="pres">
      <dgm:prSet presAssocID="{D17425B2-E66C-483F-8CF5-56411A970AB2}" presName="Name13" presStyleLbl="parChTrans1D2" presStyleIdx="6" presStyleCnt="7"/>
      <dgm:spPr/>
      <dgm:t>
        <a:bodyPr/>
        <a:lstStyle/>
        <a:p>
          <a:endParaRPr lang="ru-RU"/>
        </a:p>
      </dgm:t>
    </dgm:pt>
    <dgm:pt modelId="{60DD52CE-647B-4E1A-B05B-4009239E67CF}" type="pres">
      <dgm:prSet presAssocID="{728D5EAB-4A51-4870-8D31-C7F4C9A2D879}" presName="childText" presStyleLbl="bgAcc1" presStyleIdx="6" presStyleCnt="7" custScaleX="135833" custLinFactNeighborX="53328" custLinFactNeighborY="-5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D4F773-B74A-427B-8F7D-8CDD6A05B53E}" type="presOf" srcId="{35603862-6E91-4A0A-8EB9-483FC528F3AC}" destId="{37E6D12E-574C-497F-BAF7-EFE818977E8C}" srcOrd="0" destOrd="0" presId="urn:microsoft.com/office/officeart/2005/8/layout/hierarchy3"/>
    <dgm:cxn modelId="{68FAA909-ABF2-4231-A62C-DD43D43276EE}" srcId="{4346653E-748E-49C8-892B-787B1413B299}" destId="{1BCC5F5C-3EB3-4085-969B-22EC84EFA47B}" srcOrd="1" destOrd="0" parTransId="{74EC6176-54B1-44AD-B3F3-2212637C7D93}" sibTransId="{8DFA0F34-CE0C-44F3-A6B3-8DAC32D6C74A}"/>
    <dgm:cxn modelId="{81CAA9DE-AE37-43FB-8D01-0917620FB642}" srcId="{D6F5655B-E097-4FE9-8405-D225A0E36A4C}" destId="{792221CF-E85F-406C-9106-105D603D6B17}" srcOrd="1" destOrd="0" parTransId="{4C052B56-483E-45DB-8CC4-6521DED64241}" sibTransId="{06D7779B-E45F-4B26-B6D3-1BD023633524}"/>
    <dgm:cxn modelId="{2E606CC6-E7D0-484E-8F11-E997DE2710CE}" srcId="{D6F5655B-E097-4FE9-8405-D225A0E36A4C}" destId="{4346653E-748E-49C8-892B-787B1413B299}" srcOrd="0" destOrd="0" parTransId="{61C70FDF-BBB9-4839-B319-429793251BAB}" sibTransId="{417A9BEF-83BA-4B31-AE78-E883EBC49BA3}"/>
    <dgm:cxn modelId="{2433A48F-2907-4EBA-A2B3-55E37EB6D560}" srcId="{792221CF-E85F-406C-9106-105D603D6B17}" destId="{BAB29B56-287E-4EAF-A0F3-B5EB5E6A2E62}" srcOrd="3" destOrd="0" parTransId="{35603862-6E91-4A0A-8EB9-483FC528F3AC}" sibTransId="{DB2D1A46-DC2D-4C06-887B-8C98A6BAFA7F}"/>
    <dgm:cxn modelId="{5566F633-4F39-4742-B529-9BD8E0CC7F18}" type="presOf" srcId="{BAB29B56-287E-4EAF-A0F3-B5EB5E6A2E62}" destId="{A9016815-D5E1-4612-8C12-45500D3970F3}" srcOrd="0" destOrd="0" presId="urn:microsoft.com/office/officeart/2005/8/layout/hierarchy3"/>
    <dgm:cxn modelId="{E069C704-3547-4C91-BF70-7EBFF89ED642}" type="presOf" srcId="{103BCAFD-B8B6-4E49-B2E0-07AED513F324}" destId="{61C315AE-763E-45E7-8811-A049061D2612}" srcOrd="0" destOrd="0" presId="urn:microsoft.com/office/officeart/2005/8/layout/hierarchy3"/>
    <dgm:cxn modelId="{566A0B6F-5971-4C96-8620-A695DAC5E96F}" type="presOf" srcId="{6501696F-6E30-443A-ADFD-8FD9B214A676}" destId="{A66F37BE-8A5B-4458-B48D-D40206749E17}" srcOrd="0" destOrd="0" presId="urn:microsoft.com/office/officeart/2005/8/layout/hierarchy3"/>
    <dgm:cxn modelId="{8AB68FB5-E845-4214-B9C7-87999442C7CC}" type="presOf" srcId="{792221CF-E85F-406C-9106-105D603D6B17}" destId="{D550FA86-FC09-4346-8E95-C7ED99C16609}" srcOrd="0" destOrd="0" presId="urn:microsoft.com/office/officeart/2005/8/layout/hierarchy3"/>
    <dgm:cxn modelId="{7300063E-3413-42D8-B786-5BF721FE9782}" type="presOf" srcId="{1BCC5F5C-3EB3-4085-969B-22EC84EFA47B}" destId="{3457F5F7-9A7C-4B95-8FFA-C6415668C8BF}" srcOrd="0" destOrd="0" presId="urn:microsoft.com/office/officeart/2005/8/layout/hierarchy3"/>
    <dgm:cxn modelId="{001222DD-25D1-4DA3-946D-AF410B113097}" type="presOf" srcId="{74EC6176-54B1-44AD-B3F3-2212637C7D93}" destId="{7A5039FA-7D3F-40DB-BEA1-572A522B965C}" srcOrd="0" destOrd="0" presId="urn:microsoft.com/office/officeart/2005/8/layout/hierarchy3"/>
    <dgm:cxn modelId="{E014326F-3DD8-41D2-953D-AE0F43DB1192}" type="presOf" srcId="{4346653E-748E-49C8-892B-787B1413B299}" destId="{4558733E-534A-473E-AF51-63C3C453363C}" srcOrd="0" destOrd="0" presId="urn:microsoft.com/office/officeart/2005/8/layout/hierarchy3"/>
    <dgm:cxn modelId="{0E0E9A02-7A2E-44B4-87EF-0D992DCA34C0}" type="presOf" srcId="{5B7FCD64-6BE1-49D7-940A-19F426581CC9}" destId="{CD14EEC2-FE32-470B-B67D-6F58D42226D4}" srcOrd="0" destOrd="0" presId="urn:microsoft.com/office/officeart/2005/8/layout/hierarchy3"/>
    <dgm:cxn modelId="{E464EDE7-B80C-4AD5-A7FF-38819B8A0916}" type="presOf" srcId="{1F73CC77-E82F-476D-A8FB-26873AB5439F}" destId="{CD7A846D-6096-4C55-94A7-016877BC3D41}" srcOrd="0" destOrd="0" presId="urn:microsoft.com/office/officeart/2005/8/layout/hierarchy3"/>
    <dgm:cxn modelId="{FC4CE194-B027-417B-A063-B21C9BFE238C}" type="presOf" srcId="{BFB9626A-4392-425A-93CF-9F964974C221}" destId="{92627DEA-EC1F-4099-9F51-F343A16A0887}" srcOrd="0" destOrd="0" presId="urn:microsoft.com/office/officeart/2005/8/layout/hierarchy3"/>
    <dgm:cxn modelId="{3B017753-11CC-4C47-A5F4-530105555EA8}" type="presOf" srcId="{BC3EC87C-51DD-45A5-8D9D-6E426B4BAF25}" destId="{48804925-1538-44AF-8F53-45C7497333D7}" srcOrd="0" destOrd="0" presId="urn:microsoft.com/office/officeart/2005/8/layout/hierarchy3"/>
    <dgm:cxn modelId="{57625778-5423-44D8-8E37-839DEC28D18C}" srcId="{792221CF-E85F-406C-9106-105D603D6B17}" destId="{5B7FCD64-6BE1-49D7-940A-19F426581CC9}" srcOrd="2" destOrd="0" parTransId="{103BCAFD-B8B6-4E49-B2E0-07AED513F324}" sibTransId="{6966A4AD-EB8B-4A1D-81FB-5200CB9468BC}"/>
    <dgm:cxn modelId="{10E67E79-3A4A-4B5A-A296-6AE393D5086C}" srcId="{792221CF-E85F-406C-9106-105D603D6B17}" destId="{1F73CC77-E82F-476D-A8FB-26873AB5439F}" srcOrd="1" destOrd="0" parTransId="{DB00128F-AE46-4A12-843B-F8D7BB434E42}" sibTransId="{DA55BDCF-5EC5-460A-8CE2-8072090489CA}"/>
    <dgm:cxn modelId="{6014A96C-8372-4285-8CDE-1C2041CA8F5A}" srcId="{792221CF-E85F-406C-9106-105D603D6B17}" destId="{BFB9626A-4392-425A-93CF-9F964974C221}" srcOrd="0" destOrd="0" parTransId="{1AFC3ADD-708A-46E5-AD76-C0C16767E94E}" sibTransId="{C0D14B8D-FAA0-42DB-B142-37A704178589}"/>
    <dgm:cxn modelId="{A8720590-10A4-4F19-ACF4-219E711D9983}" type="presOf" srcId="{728D5EAB-4A51-4870-8D31-C7F4C9A2D879}" destId="{60DD52CE-647B-4E1A-B05B-4009239E67CF}" srcOrd="0" destOrd="0" presId="urn:microsoft.com/office/officeart/2005/8/layout/hierarchy3"/>
    <dgm:cxn modelId="{FAC2D5EA-831D-4D9D-8315-3D32C050C614}" srcId="{792221CF-E85F-406C-9106-105D603D6B17}" destId="{728D5EAB-4A51-4870-8D31-C7F4C9A2D879}" srcOrd="4" destOrd="0" parTransId="{D17425B2-E66C-483F-8CF5-56411A970AB2}" sibTransId="{0AFCA776-ABFB-443E-9134-4CB1FE092D0F}"/>
    <dgm:cxn modelId="{93CDC35F-77A7-47DE-919C-DF41EEF34D41}" srcId="{4346653E-748E-49C8-892B-787B1413B299}" destId="{BC3EC87C-51DD-45A5-8D9D-6E426B4BAF25}" srcOrd="0" destOrd="0" parTransId="{6501696F-6E30-443A-ADFD-8FD9B214A676}" sibTransId="{85393FF0-930C-4AE4-8F93-D71821FC0ACC}"/>
    <dgm:cxn modelId="{50CAF9C9-4200-4163-A6CC-E82B42C70751}" type="presOf" srcId="{792221CF-E85F-406C-9106-105D603D6B17}" destId="{0BD99CF3-C07E-4967-8EC3-F3BC4BF45BE1}" srcOrd="1" destOrd="0" presId="urn:microsoft.com/office/officeart/2005/8/layout/hierarchy3"/>
    <dgm:cxn modelId="{87BDB3D8-E6C9-41E8-9F35-09484DB5BFCC}" type="presOf" srcId="{1AFC3ADD-708A-46E5-AD76-C0C16767E94E}" destId="{5ADEFC86-8DBD-4518-99C4-0F116AA6CD30}" srcOrd="0" destOrd="0" presId="urn:microsoft.com/office/officeart/2005/8/layout/hierarchy3"/>
    <dgm:cxn modelId="{0EE1B1F7-C95D-4B5A-9D57-36A5E224E628}" type="presOf" srcId="{D6F5655B-E097-4FE9-8405-D225A0E36A4C}" destId="{B03E8EC6-D9F0-4EB4-B458-00B79EFDF6F9}" srcOrd="0" destOrd="0" presId="urn:microsoft.com/office/officeart/2005/8/layout/hierarchy3"/>
    <dgm:cxn modelId="{9023A4D7-D4F0-4FD8-8BC8-A9381B53913C}" type="presOf" srcId="{D17425B2-E66C-483F-8CF5-56411A970AB2}" destId="{2F8C994B-E1D6-4045-B280-F7B1763817E0}" srcOrd="0" destOrd="0" presId="urn:microsoft.com/office/officeart/2005/8/layout/hierarchy3"/>
    <dgm:cxn modelId="{5B173206-9A62-4275-A9A6-AE5A50AEC30F}" type="presOf" srcId="{DB00128F-AE46-4A12-843B-F8D7BB434E42}" destId="{82DE9660-99C7-41FD-A384-72FBE906C982}" srcOrd="0" destOrd="0" presId="urn:microsoft.com/office/officeart/2005/8/layout/hierarchy3"/>
    <dgm:cxn modelId="{76E66C3E-3A7A-4C87-9871-DEFC808D68AE}" type="presOf" srcId="{4346653E-748E-49C8-892B-787B1413B299}" destId="{7FC7D32E-8E2D-487E-BCD5-B4E1D9F6F294}" srcOrd="1" destOrd="0" presId="urn:microsoft.com/office/officeart/2005/8/layout/hierarchy3"/>
    <dgm:cxn modelId="{A32E8222-FCCC-43CD-8E98-964C652404AF}" type="presParOf" srcId="{B03E8EC6-D9F0-4EB4-B458-00B79EFDF6F9}" destId="{2B291674-2105-4EBA-9294-4418BA7B3B39}" srcOrd="0" destOrd="0" presId="urn:microsoft.com/office/officeart/2005/8/layout/hierarchy3"/>
    <dgm:cxn modelId="{22121C32-F825-406E-AD6D-E88492397227}" type="presParOf" srcId="{2B291674-2105-4EBA-9294-4418BA7B3B39}" destId="{DA5F1D82-68F2-4EE0-9270-2E526C9C69DB}" srcOrd="0" destOrd="0" presId="urn:microsoft.com/office/officeart/2005/8/layout/hierarchy3"/>
    <dgm:cxn modelId="{E744D4D7-F550-4EC9-B945-6DAFC0B9EDC9}" type="presParOf" srcId="{DA5F1D82-68F2-4EE0-9270-2E526C9C69DB}" destId="{4558733E-534A-473E-AF51-63C3C453363C}" srcOrd="0" destOrd="0" presId="urn:microsoft.com/office/officeart/2005/8/layout/hierarchy3"/>
    <dgm:cxn modelId="{421395E8-B10D-4E1A-9AFA-4DFBCC3F9D6B}" type="presParOf" srcId="{DA5F1D82-68F2-4EE0-9270-2E526C9C69DB}" destId="{7FC7D32E-8E2D-487E-BCD5-B4E1D9F6F294}" srcOrd="1" destOrd="0" presId="urn:microsoft.com/office/officeart/2005/8/layout/hierarchy3"/>
    <dgm:cxn modelId="{D6FDA44F-1289-4E2F-BF29-84F7BFCFD917}" type="presParOf" srcId="{2B291674-2105-4EBA-9294-4418BA7B3B39}" destId="{E19C8994-5E40-4F40-A1CB-0E6E1891A9FB}" srcOrd="1" destOrd="0" presId="urn:microsoft.com/office/officeart/2005/8/layout/hierarchy3"/>
    <dgm:cxn modelId="{73F81979-31A8-4C0D-B25D-105949E6C44F}" type="presParOf" srcId="{E19C8994-5E40-4F40-A1CB-0E6E1891A9FB}" destId="{A66F37BE-8A5B-4458-B48D-D40206749E17}" srcOrd="0" destOrd="0" presId="urn:microsoft.com/office/officeart/2005/8/layout/hierarchy3"/>
    <dgm:cxn modelId="{630BAE81-D0C0-4A53-8FDB-FDEF63AC3DC6}" type="presParOf" srcId="{E19C8994-5E40-4F40-A1CB-0E6E1891A9FB}" destId="{48804925-1538-44AF-8F53-45C7497333D7}" srcOrd="1" destOrd="0" presId="urn:microsoft.com/office/officeart/2005/8/layout/hierarchy3"/>
    <dgm:cxn modelId="{1DA76FB3-599C-4186-873A-2E41591136D2}" type="presParOf" srcId="{E19C8994-5E40-4F40-A1CB-0E6E1891A9FB}" destId="{7A5039FA-7D3F-40DB-BEA1-572A522B965C}" srcOrd="2" destOrd="0" presId="urn:microsoft.com/office/officeart/2005/8/layout/hierarchy3"/>
    <dgm:cxn modelId="{018F2543-0D86-4CD5-896C-7C499B1D3E73}" type="presParOf" srcId="{E19C8994-5E40-4F40-A1CB-0E6E1891A9FB}" destId="{3457F5F7-9A7C-4B95-8FFA-C6415668C8BF}" srcOrd="3" destOrd="0" presId="urn:microsoft.com/office/officeart/2005/8/layout/hierarchy3"/>
    <dgm:cxn modelId="{20F24D80-8E59-4BE9-B6D1-EC7FBF9EDD14}" type="presParOf" srcId="{B03E8EC6-D9F0-4EB4-B458-00B79EFDF6F9}" destId="{B1B29BEE-DB0C-4E85-9469-0055A968273F}" srcOrd="1" destOrd="0" presId="urn:microsoft.com/office/officeart/2005/8/layout/hierarchy3"/>
    <dgm:cxn modelId="{71E69EE1-7E67-40B4-9A87-33E60DBE48BC}" type="presParOf" srcId="{B1B29BEE-DB0C-4E85-9469-0055A968273F}" destId="{F7E4B75C-7AF1-46A2-8BD8-14894B65032C}" srcOrd="0" destOrd="0" presId="urn:microsoft.com/office/officeart/2005/8/layout/hierarchy3"/>
    <dgm:cxn modelId="{DD19E7AB-2E92-4A5D-A6AF-6E4CCB2C0690}" type="presParOf" srcId="{F7E4B75C-7AF1-46A2-8BD8-14894B65032C}" destId="{D550FA86-FC09-4346-8E95-C7ED99C16609}" srcOrd="0" destOrd="0" presId="urn:microsoft.com/office/officeart/2005/8/layout/hierarchy3"/>
    <dgm:cxn modelId="{79DB19E8-C6D7-4FD4-B6E1-B8652FC49616}" type="presParOf" srcId="{F7E4B75C-7AF1-46A2-8BD8-14894B65032C}" destId="{0BD99CF3-C07E-4967-8EC3-F3BC4BF45BE1}" srcOrd="1" destOrd="0" presId="urn:microsoft.com/office/officeart/2005/8/layout/hierarchy3"/>
    <dgm:cxn modelId="{17B6EE9E-5A16-4254-A737-68EADD19FC10}" type="presParOf" srcId="{B1B29BEE-DB0C-4E85-9469-0055A968273F}" destId="{D2C1A46A-9200-481A-AE7C-64AC57561266}" srcOrd="1" destOrd="0" presId="urn:microsoft.com/office/officeart/2005/8/layout/hierarchy3"/>
    <dgm:cxn modelId="{F01F0F15-DFF3-4FBF-B846-C5204E0FC22F}" type="presParOf" srcId="{D2C1A46A-9200-481A-AE7C-64AC57561266}" destId="{5ADEFC86-8DBD-4518-99C4-0F116AA6CD30}" srcOrd="0" destOrd="0" presId="urn:microsoft.com/office/officeart/2005/8/layout/hierarchy3"/>
    <dgm:cxn modelId="{DA8A59D2-0A7E-4015-975A-35E70C6C14FD}" type="presParOf" srcId="{D2C1A46A-9200-481A-AE7C-64AC57561266}" destId="{92627DEA-EC1F-4099-9F51-F343A16A0887}" srcOrd="1" destOrd="0" presId="urn:microsoft.com/office/officeart/2005/8/layout/hierarchy3"/>
    <dgm:cxn modelId="{7A45D7A5-2047-4075-A3D3-4F1FCBA14B55}" type="presParOf" srcId="{D2C1A46A-9200-481A-AE7C-64AC57561266}" destId="{82DE9660-99C7-41FD-A384-72FBE906C982}" srcOrd="2" destOrd="0" presId="urn:microsoft.com/office/officeart/2005/8/layout/hierarchy3"/>
    <dgm:cxn modelId="{45A384A9-1D7E-4B83-9EED-CC2C1A3E9985}" type="presParOf" srcId="{D2C1A46A-9200-481A-AE7C-64AC57561266}" destId="{CD7A846D-6096-4C55-94A7-016877BC3D41}" srcOrd="3" destOrd="0" presId="urn:microsoft.com/office/officeart/2005/8/layout/hierarchy3"/>
    <dgm:cxn modelId="{88D0399F-58E2-4F0C-9D87-1154C1395317}" type="presParOf" srcId="{D2C1A46A-9200-481A-AE7C-64AC57561266}" destId="{61C315AE-763E-45E7-8811-A049061D2612}" srcOrd="4" destOrd="0" presId="urn:microsoft.com/office/officeart/2005/8/layout/hierarchy3"/>
    <dgm:cxn modelId="{494951C2-C8EA-4758-9373-3C9D32C7C3C8}" type="presParOf" srcId="{D2C1A46A-9200-481A-AE7C-64AC57561266}" destId="{CD14EEC2-FE32-470B-B67D-6F58D42226D4}" srcOrd="5" destOrd="0" presId="urn:microsoft.com/office/officeart/2005/8/layout/hierarchy3"/>
    <dgm:cxn modelId="{72830588-49B8-4D12-97D7-BC9388F861EF}" type="presParOf" srcId="{D2C1A46A-9200-481A-AE7C-64AC57561266}" destId="{37E6D12E-574C-497F-BAF7-EFE818977E8C}" srcOrd="6" destOrd="0" presId="urn:microsoft.com/office/officeart/2005/8/layout/hierarchy3"/>
    <dgm:cxn modelId="{24F5E20A-7B5D-4EA7-A6C8-DC1EA792C094}" type="presParOf" srcId="{D2C1A46A-9200-481A-AE7C-64AC57561266}" destId="{A9016815-D5E1-4612-8C12-45500D3970F3}" srcOrd="7" destOrd="0" presId="urn:microsoft.com/office/officeart/2005/8/layout/hierarchy3"/>
    <dgm:cxn modelId="{AD21D18D-61E7-4299-AA4B-75388F6B6B25}" type="presParOf" srcId="{D2C1A46A-9200-481A-AE7C-64AC57561266}" destId="{2F8C994B-E1D6-4045-B280-F7B1763817E0}" srcOrd="8" destOrd="0" presId="urn:microsoft.com/office/officeart/2005/8/layout/hierarchy3"/>
    <dgm:cxn modelId="{79DE6F49-8B1E-4F26-97E5-E0C040175C28}" type="presParOf" srcId="{D2C1A46A-9200-481A-AE7C-64AC57561266}" destId="{60DD52CE-647B-4E1A-B05B-4009239E67CF}" srcOrd="9" destOrd="0" presId="urn:microsoft.com/office/officeart/2005/8/layout/hierarchy3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0A8AB0-1025-42C4-97ED-A064E36B027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C3A2FA-A0A7-4ED8-9B20-AF64774FEA5C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Рабочие места с повышенным риском</a:t>
          </a:r>
          <a:endParaRPr lang="ru-RU" sz="1600" dirty="0">
            <a:solidFill>
              <a:schemeClr val="tx1"/>
            </a:solidFill>
          </a:endParaRPr>
        </a:p>
      </dgm:t>
    </dgm:pt>
    <dgm:pt modelId="{DC686D66-24C3-4A4E-A06D-77B160EDCAB3}" type="parTrans" cxnId="{F22661F4-9709-410F-A3CD-A447F278D305}">
      <dgm:prSet/>
      <dgm:spPr/>
      <dgm:t>
        <a:bodyPr/>
        <a:lstStyle/>
        <a:p>
          <a:endParaRPr lang="ru-RU"/>
        </a:p>
      </dgm:t>
    </dgm:pt>
    <dgm:pt modelId="{5E7B7484-0332-4EED-B220-491365B51132}" type="sibTrans" cxnId="{F22661F4-9709-410F-A3CD-A447F278D305}">
      <dgm:prSet/>
      <dgm:spPr/>
      <dgm:t>
        <a:bodyPr/>
        <a:lstStyle/>
        <a:p>
          <a:endParaRPr lang="ru-RU"/>
        </a:p>
      </dgm:t>
    </dgm:pt>
    <dgm:pt modelId="{47ACE61C-9E5D-4F34-82EC-DB6AEEB347D2}">
      <dgm:prSet phldrT="[Текст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работающие на открытом воздухе </a:t>
          </a:r>
          <a:endParaRPr lang="ru-RU" sz="1400" dirty="0"/>
        </a:p>
      </dgm:t>
    </dgm:pt>
    <dgm:pt modelId="{57E7A87B-E7AA-4BCA-BD8E-C539717C9AAF}" type="parTrans" cxnId="{DD72D1B6-B6F5-4CEF-B2AE-CCAF843E2C3F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8E49810-2903-48C4-A103-65F4DE52F220}" type="sibTrans" cxnId="{DD72D1B6-B6F5-4CEF-B2AE-CCAF843E2C3F}">
      <dgm:prSet/>
      <dgm:spPr/>
      <dgm:t>
        <a:bodyPr/>
        <a:lstStyle/>
        <a:p>
          <a:endParaRPr lang="ru-RU"/>
        </a:p>
      </dgm:t>
    </dgm:pt>
    <dgm:pt modelId="{F6BF88D6-FC0A-486B-83B2-B6240D7683E5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Первичные последствия для здоровья</a:t>
          </a:r>
          <a:endParaRPr lang="ru-RU" sz="1600" dirty="0">
            <a:solidFill>
              <a:schemeClr val="tx1"/>
            </a:solidFill>
          </a:endParaRPr>
        </a:p>
      </dgm:t>
    </dgm:pt>
    <dgm:pt modelId="{77752301-0F1B-43AA-8D0E-0A93C76B4CE0}" type="parTrans" cxnId="{90BB79B9-12C0-4C0B-869B-1DD60CD2E497}">
      <dgm:prSet/>
      <dgm:spPr/>
      <dgm:t>
        <a:bodyPr/>
        <a:lstStyle/>
        <a:p>
          <a:endParaRPr lang="ru-RU"/>
        </a:p>
      </dgm:t>
    </dgm:pt>
    <dgm:pt modelId="{8D2095E1-D98A-4F14-AF11-FB1410C510A1}" type="sibTrans" cxnId="{90BB79B9-12C0-4C0B-869B-1DD60CD2E497}">
      <dgm:prSet/>
      <dgm:spPr/>
      <dgm:t>
        <a:bodyPr/>
        <a:lstStyle/>
        <a:p>
          <a:endParaRPr lang="ru-RU"/>
        </a:p>
      </dgm:t>
    </dgm:pt>
    <dgm:pt modelId="{C5F15CDD-7F1C-4075-A16C-9513908E4ABD}">
      <dgm:prSet phldrT="[Текст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солнечные ожоги</a:t>
          </a:r>
          <a:endParaRPr lang="ru-RU" sz="1400" dirty="0"/>
        </a:p>
      </dgm:t>
    </dgm:pt>
    <dgm:pt modelId="{42A14966-5E6D-4B0A-AB8C-DD9550953AA2}" type="parTrans" cxnId="{72F2DCE0-CE53-4B90-BE1F-6137CC2C5DA5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5F31739E-2AA1-40BA-BCE8-ED8186022FDB}" type="sibTrans" cxnId="{72F2DCE0-CE53-4B90-BE1F-6137CC2C5DA5}">
      <dgm:prSet/>
      <dgm:spPr/>
      <dgm:t>
        <a:bodyPr/>
        <a:lstStyle/>
        <a:p>
          <a:endParaRPr lang="ru-RU"/>
        </a:p>
      </dgm:t>
    </dgm:pt>
    <dgm:pt modelId="{A902133D-C5FD-4A68-B65A-6621B09A6ABC}">
      <dgm:prSet phldrT="[Текст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заболевания глаз</a:t>
          </a:r>
          <a:endParaRPr lang="ru-RU" sz="1400" dirty="0"/>
        </a:p>
      </dgm:t>
    </dgm:pt>
    <dgm:pt modelId="{8BC46D28-C4B3-466B-B308-8A98EDA80474}" type="parTrans" cxnId="{27FD1F96-D51A-4D12-9666-FEF4DA2DB09D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1DB1737-E6DA-4C95-9C9E-85905B0288CF}" type="sibTrans" cxnId="{27FD1F96-D51A-4D12-9666-FEF4DA2DB09D}">
      <dgm:prSet/>
      <dgm:spPr/>
      <dgm:t>
        <a:bodyPr/>
        <a:lstStyle/>
        <a:p>
          <a:endParaRPr lang="ru-RU"/>
        </a:p>
      </dgm:t>
    </dgm:pt>
    <dgm:pt modelId="{5BA1DB2A-07DF-47CD-B95E-C2961A8E6E47}">
      <dgm:prSet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онкология кожи</a:t>
          </a:r>
          <a:endParaRPr lang="ru-RU" sz="1400" dirty="0"/>
        </a:p>
      </dgm:t>
    </dgm:pt>
    <dgm:pt modelId="{5DA12413-6780-4570-BCC8-1818B3D7F22C}" type="parTrans" cxnId="{655476D8-86B7-40FB-81A8-400C87C4B574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F828AA8-7975-4A75-A0A9-23BF57DF4335}" type="sibTrans" cxnId="{655476D8-86B7-40FB-81A8-400C87C4B574}">
      <dgm:prSet/>
      <dgm:spPr/>
      <dgm:t>
        <a:bodyPr/>
        <a:lstStyle/>
        <a:p>
          <a:endParaRPr lang="ru-RU"/>
        </a:p>
      </dgm:t>
    </dgm:pt>
    <dgm:pt modelId="{27A5FAED-456D-4E6D-8C58-784A8C6DD911}" type="pres">
      <dgm:prSet presAssocID="{520A8AB0-1025-42C4-97ED-A064E36B027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F26E9E9-84D5-4571-B7B8-16944B32E0C4}" type="pres">
      <dgm:prSet presAssocID="{26C3A2FA-A0A7-4ED8-9B20-AF64774FEA5C}" presName="root" presStyleCnt="0"/>
      <dgm:spPr/>
    </dgm:pt>
    <dgm:pt modelId="{48631321-022E-43C2-82F3-3F702F5ACD55}" type="pres">
      <dgm:prSet presAssocID="{26C3A2FA-A0A7-4ED8-9B20-AF64774FEA5C}" presName="rootComposite" presStyleCnt="0"/>
      <dgm:spPr/>
    </dgm:pt>
    <dgm:pt modelId="{71BBDBA4-328B-4B62-898A-2A7B9437A319}" type="pres">
      <dgm:prSet presAssocID="{26C3A2FA-A0A7-4ED8-9B20-AF64774FEA5C}" presName="rootText" presStyleLbl="node1" presStyleIdx="0" presStyleCnt="2" custScaleX="115126" custLinFactNeighborX="-26326" custLinFactNeighborY="9106"/>
      <dgm:spPr/>
      <dgm:t>
        <a:bodyPr/>
        <a:lstStyle/>
        <a:p>
          <a:endParaRPr lang="ru-RU"/>
        </a:p>
      </dgm:t>
    </dgm:pt>
    <dgm:pt modelId="{ADA7ECA6-BA7A-4E1E-AF37-AC08A1EB3ED6}" type="pres">
      <dgm:prSet presAssocID="{26C3A2FA-A0A7-4ED8-9B20-AF64774FEA5C}" presName="rootConnector" presStyleLbl="node1" presStyleIdx="0" presStyleCnt="2"/>
      <dgm:spPr/>
      <dgm:t>
        <a:bodyPr/>
        <a:lstStyle/>
        <a:p>
          <a:endParaRPr lang="ru-RU"/>
        </a:p>
      </dgm:t>
    </dgm:pt>
    <dgm:pt modelId="{DD1D288D-B8C3-4B29-8032-C16D2AC639F9}" type="pres">
      <dgm:prSet presAssocID="{26C3A2FA-A0A7-4ED8-9B20-AF64774FEA5C}" presName="childShape" presStyleCnt="0"/>
      <dgm:spPr/>
    </dgm:pt>
    <dgm:pt modelId="{A148EE63-8E10-4FDC-85CE-D22750D6B49E}" type="pres">
      <dgm:prSet presAssocID="{57E7A87B-E7AA-4BCA-BD8E-C539717C9AAF}" presName="Name13" presStyleLbl="parChTrans1D2" presStyleIdx="0" presStyleCnt="4"/>
      <dgm:spPr/>
      <dgm:t>
        <a:bodyPr/>
        <a:lstStyle/>
        <a:p>
          <a:endParaRPr lang="ru-RU"/>
        </a:p>
      </dgm:t>
    </dgm:pt>
    <dgm:pt modelId="{532E7AF7-2F20-4D71-8E5B-93510D550C19}" type="pres">
      <dgm:prSet presAssocID="{47ACE61C-9E5D-4F34-82EC-DB6AEEB347D2}" presName="childText" presStyleLbl="bgAcc1" presStyleIdx="0" presStyleCnt="4" custScaleX="122036" custScaleY="75737" custLinFactNeighborX="-18290" custLinFactNeighborY="28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8C971-1710-44C4-A2C2-DBD8C705CD63}" type="pres">
      <dgm:prSet presAssocID="{F6BF88D6-FC0A-486B-83B2-B6240D7683E5}" presName="root" presStyleCnt="0"/>
      <dgm:spPr/>
    </dgm:pt>
    <dgm:pt modelId="{AFCA3C2D-E697-401B-9696-B33AF578B2BB}" type="pres">
      <dgm:prSet presAssocID="{F6BF88D6-FC0A-486B-83B2-B6240D7683E5}" presName="rootComposite" presStyleCnt="0"/>
      <dgm:spPr/>
    </dgm:pt>
    <dgm:pt modelId="{368FE3E3-E79F-47DC-B9B1-AA14BB3E536C}" type="pres">
      <dgm:prSet presAssocID="{F6BF88D6-FC0A-486B-83B2-B6240D7683E5}" presName="rootText" presStyleLbl="node1" presStyleIdx="1" presStyleCnt="2" custScaleX="119825" custLinFactNeighborX="-14258" custLinFactNeighborY="8077"/>
      <dgm:spPr/>
      <dgm:t>
        <a:bodyPr/>
        <a:lstStyle/>
        <a:p>
          <a:endParaRPr lang="ru-RU"/>
        </a:p>
      </dgm:t>
    </dgm:pt>
    <dgm:pt modelId="{9BFD4631-8978-4D41-9309-FD985B6889DC}" type="pres">
      <dgm:prSet presAssocID="{F6BF88D6-FC0A-486B-83B2-B6240D7683E5}" presName="rootConnector" presStyleLbl="node1" presStyleIdx="1" presStyleCnt="2"/>
      <dgm:spPr/>
      <dgm:t>
        <a:bodyPr/>
        <a:lstStyle/>
        <a:p>
          <a:endParaRPr lang="ru-RU"/>
        </a:p>
      </dgm:t>
    </dgm:pt>
    <dgm:pt modelId="{76F422E9-47F3-459C-B8B0-AC254F8D9492}" type="pres">
      <dgm:prSet presAssocID="{F6BF88D6-FC0A-486B-83B2-B6240D7683E5}" presName="childShape" presStyleCnt="0"/>
      <dgm:spPr/>
    </dgm:pt>
    <dgm:pt modelId="{2AD65734-2708-4490-9D73-D6BF3D1147E0}" type="pres">
      <dgm:prSet presAssocID="{42A14966-5E6D-4B0A-AB8C-DD9550953AA2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44923B5-5EF9-4327-BA4F-0BB6A00BE626}" type="pres">
      <dgm:prSet presAssocID="{C5F15CDD-7F1C-4075-A16C-9513908E4ABD}" presName="childText" presStyleLbl="bgAcc1" presStyleIdx="1" presStyleCnt="4" custScaleX="88633" custScaleY="53809" custLinFactNeighborX="-18648" custLinFactNeighborY="20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50058F-C8E9-402E-A0A4-06247E230283}" type="pres">
      <dgm:prSet presAssocID="{8BC46D28-C4B3-466B-B308-8A98EDA80474}" presName="Name13" presStyleLbl="parChTrans1D2" presStyleIdx="2" presStyleCnt="4"/>
      <dgm:spPr/>
      <dgm:t>
        <a:bodyPr/>
        <a:lstStyle/>
        <a:p>
          <a:endParaRPr lang="ru-RU"/>
        </a:p>
      </dgm:t>
    </dgm:pt>
    <dgm:pt modelId="{7762C70F-AE72-4DA9-AC29-FBF8AA742CB3}" type="pres">
      <dgm:prSet presAssocID="{A902133D-C5FD-4A68-B65A-6621B09A6ABC}" presName="childText" presStyleLbl="bgAcc1" presStyleIdx="2" presStyleCnt="4" custScaleX="86065" custScaleY="63399" custLinFactNeighborX="-13315" custLinFactNeighborY="181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F24E4-3751-436D-9345-AB22DD37EB28}" type="pres">
      <dgm:prSet presAssocID="{5DA12413-6780-4570-BCC8-1818B3D7F22C}" presName="Name13" presStyleLbl="parChTrans1D2" presStyleIdx="3" presStyleCnt="4"/>
      <dgm:spPr/>
      <dgm:t>
        <a:bodyPr/>
        <a:lstStyle/>
        <a:p>
          <a:endParaRPr lang="ru-RU"/>
        </a:p>
      </dgm:t>
    </dgm:pt>
    <dgm:pt modelId="{EF43A729-45F4-47C0-AC51-C10F118153B9}" type="pres">
      <dgm:prSet presAssocID="{5BA1DB2A-07DF-47CD-B95E-C2961A8E6E47}" presName="childText" presStyleLbl="bgAcc1" presStyleIdx="3" presStyleCnt="4" custScaleX="89050" custScaleY="57780" custLinFactNeighborX="-7983" custLinFactNeighborY="15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E0DF65-12BC-4178-8603-7FEB25D58C30}" type="presOf" srcId="{F6BF88D6-FC0A-486B-83B2-B6240D7683E5}" destId="{9BFD4631-8978-4D41-9309-FD985B6889DC}" srcOrd="1" destOrd="0" presId="urn:microsoft.com/office/officeart/2005/8/layout/hierarchy3"/>
    <dgm:cxn modelId="{04A7F209-EEF8-4BF1-BA00-C30DBE26F57A}" type="presOf" srcId="{A902133D-C5FD-4A68-B65A-6621B09A6ABC}" destId="{7762C70F-AE72-4DA9-AC29-FBF8AA742CB3}" srcOrd="0" destOrd="0" presId="urn:microsoft.com/office/officeart/2005/8/layout/hierarchy3"/>
    <dgm:cxn modelId="{215BF7A8-431D-4C0B-A5C9-300C45A007EB}" type="presOf" srcId="{520A8AB0-1025-42C4-97ED-A064E36B027D}" destId="{27A5FAED-456D-4E6D-8C58-784A8C6DD911}" srcOrd="0" destOrd="0" presId="urn:microsoft.com/office/officeart/2005/8/layout/hierarchy3"/>
    <dgm:cxn modelId="{C1E6ADED-4D30-4A4F-AFD8-FB272CB9CAF8}" type="presOf" srcId="{8BC46D28-C4B3-466B-B308-8A98EDA80474}" destId="{CE50058F-C8E9-402E-A0A4-06247E230283}" srcOrd="0" destOrd="0" presId="urn:microsoft.com/office/officeart/2005/8/layout/hierarchy3"/>
    <dgm:cxn modelId="{57126000-7B6F-4426-899D-B0B08EAAAE96}" type="presOf" srcId="{C5F15CDD-7F1C-4075-A16C-9513908E4ABD}" destId="{D44923B5-5EF9-4327-BA4F-0BB6A00BE626}" srcOrd="0" destOrd="0" presId="urn:microsoft.com/office/officeart/2005/8/layout/hierarchy3"/>
    <dgm:cxn modelId="{90BB79B9-12C0-4C0B-869B-1DD60CD2E497}" srcId="{520A8AB0-1025-42C4-97ED-A064E36B027D}" destId="{F6BF88D6-FC0A-486B-83B2-B6240D7683E5}" srcOrd="1" destOrd="0" parTransId="{77752301-0F1B-43AA-8D0E-0A93C76B4CE0}" sibTransId="{8D2095E1-D98A-4F14-AF11-FB1410C510A1}"/>
    <dgm:cxn modelId="{D6B39B11-7AE5-455A-9A3D-06BA008FC94D}" type="presOf" srcId="{42A14966-5E6D-4B0A-AB8C-DD9550953AA2}" destId="{2AD65734-2708-4490-9D73-D6BF3D1147E0}" srcOrd="0" destOrd="0" presId="urn:microsoft.com/office/officeart/2005/8/layout/hierarchy3"/>
    <dgm:cxn modelId="{CE0114BE-07CF-4EFB-861C-27E684AC1A87}" type="presOf" srcId="{26C3A2FA-A0A7-4ED8-9B20-AF64774FEA5C}" destId="{71BBDBA4-328B-4B62-898A-2A7B9437A319}" srcOrd="0" destOrd="0" presId="urn:microsoft.com/office/officeart/2005/8/layout/hierarchy3"/>
    <dgm:cxn modelId="{655476D8-86B7-40FB-81A8-400C87C4B574}" srcId="{F6BF88D6-FC0A-486B-83B2-B6240D7683E5}" destId="{5BA1DB2A-07DF-47CD-B95E-C2961A8E6E47}" srcOrd="2" destOrd="0" parTransId="{5DA12413-6780-4570-BCC8-1818B3D7F22C}" sibTransId="{AF828AA8-7975-4A75-A0A9-23BF57DF4335}"/>
    <dgm:cxn modelId="{597148E0-4770-4952-A327-F113B17FD502}" type="presOf" srcId="{5DA12413-6780-4570-BCC8-1818B3D7F22C}" destId="{523F24E4-3751-436D-9345-AB22DD37EB28}" srcOrd="0" destOrd="0" presId="urn:microsoft.com/office/officeart/2005/8/layout/hierarchy3"/>
    <dgm:cxn modelId="{B6ADEA61-696B-4DC6-B21F-7F545FD6B71B}" type="presOf" srcId="{57E7A87B-E7AA-4BCA-BD8E-C539717C9AAF}" destId="{A148EE63-8E10-4FDC-85CE-D22750D6B49E}" srcOrd="0" destOrd="0" presId="urn:microsoft.com/office/officeart/2005/8/layout/hierarchy3"/>
    <dgm:cxn modelId="{27FD1F96-D51A-4D12-9666-FEF4DA2DB09D}" srcId="{F6BF88D6-FC0A-486B-83B2-B6240D7683E5}" destId="{A902133D-C5FD-4A68-B65A-6621B09A6ABC}" srcOrd="1" destOrd="0" parTransId="{8BC46D28-C4B3-466B-B308-8A98EDA80474}" sibTransId="{F1DB1737-E6DA-4C95-9C9E-85905B0288CF}"/>
    <dgm:cxn modelId="{042A9200-2254-4CEB-A742-1EB8350AB07D}" type="presOf" srcId="{47ACE61C-9E5D-4F34-82EC-DB6AEEB347D2}" destId="{532E7AF7-2F20-4D71-8E5B-93510D550C19}" srcOrd="0" destOrd="0" presId="urn:microsoft.com/office/officeart/2005/8/layout/hierarchy3"/>
    <dgm:cxn modelId="{DD72D1B6-B6F5-4CEF-B2AE-CCAF843E2C3F}" srcId="{26C3A2FA-A0A7-4ED8-9B20-AF64774FEA5C}" destId="{47ACE61C-9E5D-4F34-82EC-DB6AEEB347D2}" srcOrd="0" destOrd="0" parTransId="{57E7A87B-E7AA-4BCA-BD8E-C539717C9AAF}" sibTransId="{98E49810-2903-48C4-A103-65F4DE52F220}"/>
    <dgm:cxn modelId="{F22661F4-9709-410F-A3CD-A447F278D305}" srcId="{520A8AB0-1025-42C4-97ED-A064E36B027D}" destId="{26C3A2FA-A0A7-4ED8-9B20-AF64774FEA5C}" srcOrd="0" destOrd="0" parTransId="{DC686D66-24C3-4A4E-A06D-77B160EDCAB3}" sibTransId="{5E7B7484-0332-4EED-B220-491365B51132}"/>
    <dgm:cxn modelId="{4B7C82DC-0459-4B8E-A68F-F02358792DA9}" type="presOf" srcId="{F6BF88D6-FC0A-486B-83B2-B6240D7683E5}" destId="{368FE3E3-E79F-47DC-B9B1-AA14BB3E536C}" srcOrd="0" destOrd="0" presId="urn:microsoft.com/office/officeart/2005/8/layout/hierarchy3"/>
    <dgm:cxn modelId="{72F2DCE0-CE53-4B90-BE1F-6137CC2C5DA5}" srcId="{F6BF88D6-FC0A-486B-83B2-B6240D7683E5}" destId="{C5F15CDD-7F1C-4075-A16C-9513908E4ABD}" srcOrd="0" destOrd="0" parTransId="{42A14966-5E6D-4B0A-AB8C-DD9550953AA2}" sibTransId="{5F31739E-2AA1-40BA-BCE8-ED8186022FDB}"/>
    <dgm:cxn modelId="{DD6EF193-CBB0-411F-AEB2-9F684294AE9A}" type="presOf" srcId="{5BA1DB2A-07DF-47CD-B95E-C2961A8E6E47}" destId="{EF43A729-45F4-47C0-AC51-C10F118153B9}" srcOrd="0" destOrd="0" presId="urn:microsoft.com/office/officeart/2005/8/layout/hierarchy3"/>
    <dgm:cxn modelId="{E9DE42E1-7A56-4186-84D5-FAF261DDE138}" type="presOf" srcId="{26C3A2FA-A0A7-4ED8-9B20-AF64774FEA5C}" destId="{ADA7ECA6-BA7A-4E1E-AF37-AC08A1EB3ED6}" srcOrd="1" destOrd="0" presId="urn:microsoft.com/office/officeart/2005/8/layout/hierarchy3"/>
    <dgm:cxn modelId="{D5047D1C-6A5A-4CA8-97CB-2FE316251A52}" type="presParOf" srcId="{27A5FAED-456D-4E6D-8C58-784A8C6DD911}" destId="{BF26E9E9-84D5-4571-B7B8-16944B32E0C4}" srcOrd="0" destOrd="0" presId="urn:microsoft.com/office/officeart/2005/8/layout/hierarchy3"/>
    <dgm:cxn modelId="{34D75B2A-7D2F-4173-93DD-FD7850A2FE6B}" type="presParOf" srcId="{BF26E9E9-84D5-4571-B7B8-16944B32E0C4}" destId="{48631321-022E-43C2-82F3-3F702F5ACD55}" srcOrd="0" destOrd="0" presId="urn:microsoft.com/office/officeart/2005/8/layout/hierarchy3"/>
    <dgm:cxn modelId="{79DBE040-AFB9-41FF-9195-7184D188319C}" type="presParOf" srcId="{48631321-022E-43C2-82F3-3F702F5ACD55}" destId="{71BBDBA4-328B-4B62-898A-2A7B9437A319}" srcOrd="0" destOrd="0" presId="urn:microsoft.com/office/officeart/2005/8/layout/hierarchy3"/>
    <dgm:cxn modelId="{F5E31747-E2D9-414E-B20E-93106E9BDE95}" type="presParOf" srcId="{48631321-022E-43C2-82F3-3F702F5ACD55}" destId="{ADA7ECA6-BA7A-4E1E-AF37-AC08A1EB3ED6}" srcOrd="1" destOrd="0" presId="urn:microsoft.com/office/officeart/2005/8/layout/hierarchy3"/>
    <dgm:cxn modelId="{B3CB9DB9-1CB0-4E96-AC9C-76A95D87E0D8}" type="presParOf" srcId="{BF26E9E9-84D5-4571-B7B8-16944B32E0C4}" destId="{DD1D288D-B8C3-4B29-8032-C16D2AC639F9}" srcOrd="1" destOrd="0" presId="urn:microsoft.com/office/officeart/2005/8/layout/hierarchy3"/>
    <dgm:cxn modelId="{6C3CA1F8-C1C2-4FBC-8A31-5BC81046E761}" type="presParOf" srcId="{DD1D288D-B8C3-4B29-8032-C16D2AC639F9}" destId="{A148EE63-8E10-4FDC-85CE-D22750D6B49E}" srcOrd="0" destOrd="0" presId="urn:microsoft.com/office/officeart/2005/8/layout/hierarchy3"/>
    <dgm:cxn modelId="{E6AB1723-DF98-4157-BDA7-273E410B4865}" type="presParOf" srcId="{DD1D288D-B8C3-4B29-8032-C16D2AC639F9}" destId="{532E7AF7-2F20-4D71-8E5B-93510D550C19}" srcOrd="1" destOrd="0" presId="urn:microsoft.com/office/officeart/2005/8/layout/hierarchy3"/>
    <dgm:cxn modelId="{BF3647B8-DA95-4353-9CFF-7139782A6FFE}" type="presParOf" srcId="{27A5FAED-456D-4E6D-8C58-784A8C6DD911}" destId="{E0D8C971-1710-44C4-A2C2-DBD8C705CD63}" srcOrd="1" destOrd="0" presId="urn:microsoft.com/office/officeart/2005/8/layout/hierarchy3"/>
    <dgm:cxn modelId="{5B7ECF4C-FFDA-4B17-B820-873BF6F37A71}" type="presParOf" srcId="{E0D8C971-1710-44C4-A2C2-DBD8C705CD63}" destId="{AFCA3C2D-E697-401B-9696-B33AF578B2BB}" srcOrd="0" destOrd="0" presId="urn:microsoft.com/office/officeart/2005/8/layout/hierarchy3"/>
    <dgm:cxn modelId="{749E24F0-4031-44F9-A6EE-8EE5EFA58795}" type="presParOf" srcId="{AFCA3C2D-E697-401B-9696-B33AF578B2BB}" destId="{368FE3E3-E79F-47DC-B9B1-AA14BB3E536C}" srcOrd="0" destOrd="0" presId="urn:microsoft.com/office/officeart/2005/8/layout/hierarchy3"/>
    <dgm:cxn modelId="{02AB805C-4126-4BFF-B2B3-25D8C38F2DE4}" type="presParOf" srcId="{AFCA3C2D-E697-401B-9696-B33AF578B2BB}" destId="{9BFD4631-8978-4D41-9309-FD985B6889DC}" srcOrd="1" destOrd="0" presId="urn:microsoft.com/office/officeart/2005/8/layout/hierarchy3"/>
    <dgm:cxn modelId="{54F35747-4884-4FB0-9E5A-A5732358720F}" type="presParOf" srcId="{E0D8C971-1710-44C4-A2C2-DBD8C705CD63}" destId="{76F422E9-47F3-459C-B8B0-AC254F8D9492}" srcOrd="1" destOrd="0" presId="urn:microsoft.com/office/officeart/2005/8/layout/hierarchy3"/>
    <dgm:cxn modelId="{ACC34C3E-40F0-4159-BD94-113A05E47C18}" type="presParOf" srcId="{76F422E9-47F3-459C-B8B0-AC254F8D9492}" destId="{2AD65734-2708-4490-9D73-D6BF3D1147E0}" srcOrd="0" destOrd="0" presId="urn:microsoft.com/office/officeart/2005/8/layout/hierarchy3"/>
    <dgm:cxn modelId="{6BB9E70D-3A17-4084-8E70-3A4BCAB6D935}" type="presParOf" srcId="{76F422E9-47F3-459C-B8B0-AC254F8D9492}" destId="{D44923B5-5EF9-4327-BA4F-0BB6A00BE626}" srcOrd="1" destOrd="0" presId="urn:microsoft.com/office/officeart/2005/8/layout/hierarchy3"/>
    <dgm:cxn modelId="{744C05FB-13C1-45C0-B1E4-3CC3BB1F8101}" type="presParOf" srcId="{76F422E9-47F3-459C-B8B0-AC254F8D9492}" destId="{CE50058F-C8E9-402E-A0A4-06247E230283}" srcOrd="2" destOrd="0" presId="urn:microsoft.com/office/officeart/2005/8/layout/hierarchy3"/>
    <dgm:cxn modelId="{91337B64-F490-4590-9D4E-6C759D3BF107}" type="presParOf" srcId="{76F422E9-47F3-459C-B8B0-AC254F8D9492}" destId="{7762C70F-AE72-4DA9-AC29-FBF8AA742CB3}" srcOrd="3" destOrd="0" presId="urn:microsoft.com/office/officeart/2005/8/layout/hierarchy3"/>
    <dgm:cxn modelId="{0FCDDC5F-1F01-4940-B1EF-DCC42D9E509B}" type="presParOf" srcId="{76F422E9-47F3-459C-B8B0-AC254F8D9492}" destId="{523F24E4-3751-436D-9345-AB22DD37EB28}" srcOrd="4" destOrd="0" presId="urn:microsoft.com/office/officeart/2005/8/layout/hierarchy3"/>
    <dgm:cxn modelId="{912E2D3C-CD08-4302-AEEF-4C1959E1BCC9}" type="presParOf" srcId="{76F422E9-47F3-459C-B8B0-AC254F8D9492}" destId="{EF43A729-45F4-47C0-AC51-C10F118153B9}" srcOrd="5" destOrd="0" presId="urn:microsoft.com/office/officeart/2005/8/layout/hierarchy3"/>
  </dgm:cxnLst>
  <dgm:bg>
    <a:solidFill>
      <a:schemeClr val="accent6">
        <a:lumMod val="20000"/>
        <a:lumOff val="80000"/>
      </a:schemeClr>
    </a:solidFill>
  </dgm:bg>
  <dgm:whole>
    <a:ln w="19050">
      <a:solidFill>
        <a:schemeClr val="accent6">
          <a:lumMod val="50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F5655B-E097-4FE9-8405-D225A0E36A4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46653E-748E-49C8-892B-787B1413B299}">
      <dgm:prSet phldrT="[Текст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Рабочие места с повышенным риском</a:t>
          </a:r>
          <a:endParaRPr lang="ru-RU" sz="1600" dirty="0">
            <a:solidFill>
              <a:schemeClr val="tx1"/>
            </a:solidFill>
          </a:endParaRPr>
        </a:p>
      </dgm:t>
    </dgm:pt>
    <dgm:pt modelId="{61C70FDF-BBB9-4839-B319-429793251BAB}" type="parTrans" cxnId="{2E606CC6-E7D0-484E-8F11-E997DE2710CE}">
      <dgm:prSet/>
      <dgm:spPr/>
      <dgm:t>
        <a:bodyPr/>
        <a:lstStyle/>
        <a:p>
          <a:endParaRPr lang="ru-RU"/>
        </a:p>
      </dgm:t>
    </dgm:pt>
    <dgm:pt modelId="{417A9BEF-83BA-4B31-AE78-E883EBC49BA3}" type="sibTrans" cxnId="{2E606CC6-E7D0-484E-8F11-E997DE2710CE}">
      <dgm:prSet/>
      <dgm:spPr/>
      <dgm:t>
        <a:bodyPr/>
        <a:lstStyle/>
        <a:p>
          <a:endParaRPr lang="ru-RU"/>
        </a:p>
      </dgm:t>
    </dgm:pt>
    <dgm:pt modelId="{BC3EC87C-51DD-45A5-8D9D-6E426B4BAF25}">
      <dgm:prSet phldrT="[Текст]" custT="1"/>
      <dgm:spPr>
        <a:solidFill>
          <a:schemeClr val="bg2">
            <a:alpha val="90000"/>
          </a:schemeClr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особенно те, кто работает на открытом воздухе, транспортники и пожарные. </a:t>
          </a:r>
          <a:endParaRPr lang="ru-RU" sz="1400" dirty="0"/>
        </a:p>
      </dgm:t>
    </dgm:pt>
    <dgm:pt modelId="{6501696F-6E30-443A-ADFD-8FD9B214A676}" type="parTrans" cxnId="{93CDC35F-77A7-47DE-919C-DF41EEF34D41}">
      <dgm:prSet/>
      <dgm:spPr/>
      <dgm:t>
        <a:bodyPr/>
        <a:lstStyle/>
        <a:p>
          <a:endParaRPr lang="ru-RU"/>
        </a:p>
      </dgm:t>
    </dgm:pt>
    <dgm:pt modelId="{85393FF0-930C-4AE4-8F93-D71821FC0ACC}" type="sibTrans" cxnId="{93CDC35F-77A7-47DE-919C-DF41EEF34D41}">
      <dgm:prSet/>
      <dgm:spPr/>
      <dgm:t>
        <a:bodyPr/>
        <a:lstStyle/>
        <a:p>
          <a:endParaRPr lang="ru-RU"/>
        </a:p>
      </dgm:t>
    </dgm:pt>
    <dgm:pt modelId="{792221CF-E85F-406C-9106-105D603D6B17}">
      <dgm:prSet phldrT="[Текст]" custT="1"/>
      <dgm:spPr>
        <a:solidFill>
          <a:schemeClr val="accent1">
            <a:lumMod val="60000"/>
            <a:lumOff val="40000"/>
          </a:schemeClr>
        </a:solidFill>
        <a:ln w="28575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Первичные последствия для здоровья</a:t>
          </a:r>
          <a:endParaRPr lang="ru-RU" sz="1600" dirty="0">
            <a:solidFill>
              <a:schemeClr val="tx1"/>
            </a:solidFill>
          </a:endParaRPr>
        </a:p>
      </dgm:t>
    </dgm:pt>
    <dgm:pt modelId="{4C052B56-483E-45DB-8CC4-6521DED64241}" type="parTrans" cxnId="{81CAA9DE-AE37-43FB-8D01-0917620FB642}">
      <dgm:prSet/>
      <dgm:spPr/>
      <dgm:t>
        <a:bodyPr/>
        <a:lstStyle/>
        <a:p>
          <a:endParaRPr lang="ru-RU"/>
        </a:p>
      </dgm:t>
    </dgm:pt>
    <dgm:pt modelId="{06D7779B-E45F-4B26-B6D3-1BD023633524}" type="sibTrans" cxnId="{81CAA9DE-AE37-43FB-8D01-0917620FB642}">
      <dgm:prSet/>
      <dgm:spPr/>
      <dgm:t>
        <a:bodyPr/>
        <a:lstStyle/>
        <a:p>
          <a:endParaRPr lang="ru-RU"/>
        </a:p>
      </dgm:t>
    </dgm:pt>
    <dgm:pt modelId="{BFB9626A-4392-425A-93CF-9F964974C221}">
      <dgm:prSet phldrT="[Текст]" custT="1"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ctr"/>
          <a:r>
            <a:rPr lang="ru-RU" sz="1400" b="0" dirty="0">
              <a:latin typeface="Times New Roman" pitchFamily="18" charset="0"/>
              <a:cs typeface="Times New Roman" pitchFamily="18" charset="0"/>
            </a:rPr>
            <a:t>онкология</a:t>
          </a:r>
        </a:p>
      </dgm:t>
    </dgm:pt>
    <dgm:pt modelId="{1AFC3ADD-708A-46E5-AD76-C0C16767E94E}" type="parTrans" cxnId="{6014A96C-8372-4285-8CDE-1C2041CA8F5A}">
      <dgm:prSet/>
      <dgm:spPr/>
      <dgm:t>
        <a:bodyPr/>
        <a:lstStyle/>
        <a:p>
          <a:endParaRPr lang="ru-RU"/>
        </a:p>
      </dgm:t>
    </dgm:pt>
    <dgm:pt modelId="{C0D14B8D-FAA0-42DB-B142-37A704178589}" type="sibTrans" cxnId="{6014A96C-8372-4285-8CDE-1C2041CA8F5A}">
      <dgm:prSet/>
      <dgm:spPr/>
      <dgm:t>
        <a:bodyPr/>
        <a:lstStyle/>
        <a:p>
          <a:endParaRPr lang="ru-RU"/>
        </a:p>
      </dgm:t>
    </dgm:pt>
    <dgm:pt modelId="{4E77E041-0532-4D2B-AFC4-0DE8D7F3FEE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ctr"/>
          <a:r>
            <a:rPr lang="ru-RU" sz="1400" b="0" dirty="0" err="1">
              <a:latin typeface="Times New Roman" pitchFamily="18" charset="0"/>
              <a:cs typeface="Times New Roman" pitchFamily="18" charset="0"/>
            </a:rPr>
            <a:t>сердечно-сосудистые</a:t>
          </a:r>
          <a:r>
            <a:rPr lang="ru-RU" sz="1400" b="0" dirty="0">
              <a:latin typeface="Times New Roman" pitchFamily="18" charset="0"/>
              <a:cs typeface="Times New Roman" pitchFamily="18" charset="0"/>
            </a:rPr>
            <a:t> заболевания</a:t>
          </a:r>
        </a:p>
      </dgm:t>
    </dgm:pt>
    <dgm:pt modelId="{767B5C8B-B2DB-4410-8EAA-B365C4C44BCF}" type="parTrans" cxnId="{5FBFE3B0-2311-43E3-867A-0953551EDD28}">
      <dgm:prSet/>
      <dgm:spPr/>
      <dgm:t>
        <a:bodyPr/>
        <a:lstStyle/>
        <a:p>
          <a:endParaRPr lang="ru-RU"/>
        </a:p>
      </dgm:t>
    </dgm:pt>
    <dgm:pt modelId="{628AEDF3-5E40-4D4E-9A5E-13712F723F4A}" type="sibTrans" cxnId="{5FBFE3B0-2311-43E3-867A-0953551EDD28}">
      <dgm:prSet/>
      <dgm:spPr/>
      <dgm:t>
        <a:bodyPr/>
        <a:lstStyle/>
        <a:p>
          <a:endParaRPr lang="ru-RU"/>
        </a:p>
      </dgm:t>
    </dgm:pt>
    <dgm:pt modelId="{B25C4153-9FD9-4ADF-A4A7-C2BD51B48E91}">
      <dgm:prSet custT="1"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ctr"/>
          <a:r>
            <a:rPr lang="ru-RU" sz="1400" b="0" dirty="0">
              <a:latin typeface="Times New Roman" pitchFamily="18" charset="0"/>
              <a:cs typeface="Times New Roman" pitchFamily="18" charset="0"/>
            </a:rPr>
            <a:t>респираторные заболевания</a:t>
          </a:r>
        </a:p>
      </dgm:t>
    </dgm:pt>
    <dgm:pt modelId="{8A293BF6-71EE-4C2E-87BC-30A0321986D8}" type="parTrans" cxnId="{AF9F53D3-923C-4133-847B-92E2DDA4FCE0}">
      <dgm:prSet/>
      <dgm:spPr/>
      <dgm:t>
        <a:bodyPr/>
        <a:lstStyle/>
        <a:p>
          <a:endParaRPr lang="ru-RU"/>
        </a:p>
      </dgm:t>
    </dgm:pt>
    <dgm:pt modelId="{B8EF93ED-20F6-4DBE-BDB4-E85AB714D795}" type="sibTrans" cxnId="{AF9F53D3-923C-4133-847B-92E2DDA4FCE0}">
      <dgm:prSet/>
      <dgm:spPr/>
      <dgm:t>
        <a:bodyPr/>
        <a:lstStyle/>
        <a:p>
          <a:endParaRPr lang="ru-RU"/>
        </a:p>
      </dgm:t>
    </dgm:pt>
    <dgm:pt modelId="{456A3D07-DDAA-4375-BE8A-DFBD6B0BB359}">
      <dgm:prSet custT="1"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ctr"/>
          <a:r>
            <a:rPr lang="ru-RU" sz="1400" b="0" dirty="0">
              <a:latin typeface="Times New Roman" pitchFamily="18" charset="0"/>
              <a:cs typeface="Times New Roman" pitchFamily="18" charset="0"/>
            </a:rPr>
            <a:t>заболевания глаз</a:t>
          </a:r>
        </a:p>
      </dgm:t>
    </dgm:pt>
    <dgm:pt modelId="{8A9D4E30-F49A-4FB0-B04E-135CD7A0E601}" type="parTrans" cxnId="{2F613A7F-8B44-4EED-8168-69F974FAFAA4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E375B2E-DB76-4115-B651-7965FDEE4FC7}" type="sibTrans" cxnId="{2F613A7F-8B44-4EED-8168-69F974FAFAA4}">
      <dgm:prSet/>
      <dgm:spPr/>
      <dgm:t>
        <a:bodyPr/>
        <a:lstStyle/>
        <a:p>
          <a:endParaRPr lang="ru-RU"/>
        </a:p>
      </dgm:t>
    </dgm:pt>
    <dgm:pt modelId="{B03E8EC6-D9F0-4EB4-B458-00B79EFDF6F9}" type="pres">
      <dgm:prSet presAssocID="{D6F5655B-E097-4FE9-8405-D225A0E36A4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291674-2105-4EBA-9294-4418BA7B3B39}" type="pres">
      <dgm:prSet presAssocID="{4346653E-748E-49C8-892B-787B1413B299}" presName="root" presStyleCnt="0"/>
      <dgm:spPr/>
    </dgm:pt>
    <dgm:pt modelId="{DA5F1D82-68F2-4EE0-9270-2E526C9C69DB}" type="pres">
      <dgm:prSet presAssocID="{4346653E-748E-49C8-892B-787B1413B299}" presName="rootComposite" presStyleCnt="0"/>
      <dgm:spPr/>
    </dgm:pt>
    <dgm:pt modelId="{4558733E-534A-473E-AF51-63C3C453363C}" type="pres">
      <dgm:prSet presAssocID="{4346653E-748E-49C8-892B-787B1413B299}" presName="rootText" presStyleLbl="node1" presStyleIdx="0" presStyleCnt="2" custScaleX="83294" custScaleY="59585" custLinFactNeighborX="-22593" custLinFactNeighborY="5860"/>
      <dgm:spPr/>
      <dgm:t>
        <a:bodyPr/>
        <a:lstStyle/>
        <a:p>
          <a:endParaRPr lang="ru-RU"/>
        </a:p>
      </dgm:t>
    </dgm:pt>
    <dgm:pt modelId="{7FC7D32E-8E2D-487E-BCD5-B4E1D9F6F294}" type="pres">
      <dgm:prSet presAssocID="{4346653E-748E-49C8-892B-787B1413B299}" presName="rootConnector" presStyleLbl="node1" presStyleIdx="0" presStyleCnt="2"/>
      <dgm:spPr/>
      <dgm:t>
        <a:bodyPr/>
        <a:lstStyle/>
        <a:p>
          <a:endParaRPr lang="ru-RU"/>
        </a:p>
      </dgm:t>
    </dgm:pt>
    <dgm:pt modelId="{E19C8994-5E40-4F40-A1CB-0E6E1891A9FB}" type="pres">
      <dgm:prSet presAssocID="{4346653E-748E-49C8-892B-787B1413B299}" presName="childShape" presStyleCnt="0"/>
      <dgm:spPr/>
    </dgm:pt>
    <dgm:pt modelId="{A66F37BE-8A5B-4458-B48D-D40206749E17}" type="pres">
      <dgm:prSet presAssocID="{6501696F-6E30-443A-ADFD-8FD9B214A676}" presName="Name13" presStyleLbl="parChTrans1D2" presStyleIdx="0" presStyleCnt="5"/>
      <dgm:spPr/>
      <dgm:t>
        <a:bodyPr/>
        <a:lstStyle/>
        <a:p>
          <a:endParaRPr lang="ru-RU"/>
        </a:p>
      </dgm:t>
    </dgm:pt>
    <dgm:pt modelId="{48804925-1538-44AF-8F53-45C7497333D7}" type="pres">
      <dgm:prSet presAssocID="{BC3EC87C-51DD-45A5-8D9D-6E426B4BAF25}" presName="childText" presStyleLbl="bgAcc1" presStyleIdx="0" presStyleCnt="5" custScaleX="126807" custScaleY="64264" custLinFactNeighborX="-19603" custLinFactNeighborY="-20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29BEE-DB0C-4E85-9469-0055A968273F}" type="pres">
      <dgm:prSet presAssocID="{792221CF-E85F-406C-9106-105D603D6B17}" presName="root" presStyleCnt="0"/>
      <dgm:spPr/>
    </dgm:pt>
    <dgm:pt modelId="{F7E4B75C-7AF1-46A2-8BD8-14894B65032C}" type="pres">
      <dgm:prSet presAssocID="{792221CF-E85F-406C-9106-105D603D6B17}" presName="rootComposite" presStyleCnt="0"/>
      <dgm:spPr/>
    </dgm:pt>
    <dgm:pt modelId="{D550FA86-FC09-4346-8E95-C7ED99C16609}" type="pres">
      <dgm:prSet presAssocID="{792221CF-E85F-406C-9106-105D603D6B17}" presName="rootText" presStyleLbl="node1" presStyleIdx="1" presStyleCnt="2" custScaleX="74323" custScaleY="65939" custLinFactNeighborX="-9257" custLinFactNeighborY="5787"/>
      <dgm:spPr/>
      <dgm:t>
        <a:bodyPr/>
        <a:lstStyle/>
        <a:p>
          <a:endParaRPr lang="ru-RU"/>
        </a:p>
      </dgm:t>
    </dgm:pt>
    <dgm:pt modelId="{0BD99CF3-C07E-4967-8EC3-F3BC4BF45BE1}" type="pres">
      <dgm:prSet presAssocID="{792221CF-E85F-406C-9106-105D603D6B17}" presName="rootConnector" presStyleLbl="node1" presStyleIdx="1" presStyleCnt="2"/>
      <dgm:spPr/>
      <dgm:t>
        <a:bodyPr/>
        <a:lstStyle/>
        <a:p>
          <a:endParaRPr lang="ru-RU"/>
        </a:p>
      </dgm:t>
    </dgm:pt>
    <dgm:pt modelId="{D2C1A46A-9200-481A-AE7C-64AC57561266}" type="pres">
      <dgm:prSet presAssocID="{792221CF-E85F-406C-9106-105D603D6B17}" presName="childShape" presStyleCnt="0"/>
      <dgm:spPr/>
    </dgm:pt>
    <dgm:pt modelId="{5ADEFC86-8DBD-4518-99C4-0F116AA6CD30}" type="pres">
      <dgm:prSet presAssocID="{1AFC3ADD-708A-46E5-AD76-C0C16767E94E}" presName="Name13" presStyleLbl="parChTrans1D2" presStyleIdx="1" presStyleCnt="5"/>
      <dgm:spPr/>
      <dgm:t>
        <a:bodyPr/>
        <a:lstStyle/>
        <a:p>
          <a:endParaRPr lang="ru-RU"/>
        </a:p>
      </dgm:t>
    </dgm:pt>
    <dgm:pt modelId="{92627DEA-EC1F-4099-9F51-F343A16A0887}" type="pres">
      <dgm:prSet presAssocID="{BFB9626A-4392-425A-93CF-9F964974C221}" presName="childText" presStyleLbl="bgAcc1" presStyleIdx="1" presStyleCnt="5" custScaleX="80852" custScaleY="43052" custLinFactY="5944" custLinFactNeighborX="427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C573F-E6AB-41EC-8BB9-C6FA8542DAA3}" type="pres">
      <dgm:prSet presAssocID="{8A293BF6-71EE-4C2E-87BC-30A0321986D8}" presName="Name13" presStyleLbl="parChTrans1D2" presStyleIdx="2" presStyleCnt="5"/>
      <dgm:spPr/>
      <dgm:t>
        <a:bodyPr/>
        <a:lstStyle/>
        <a:p>
          <a:endParaRPr lang="ru-RU"/>
        </a:p>
      </dgm:t>
    </dgm:pt>
    <dgm:pt modelId="{8B72F202-81B7-4EEA-AF58-B8F698778BBA}" type="pres">
      <dgm:prSet presAssocID="{B25C4153-9FD9-4ADF-A4A7-C2BD51B48E91}" presName="childText" presStyleLbl="bgAcc1" presStyleIdx="2" presStyleCnt="5" custScaleX="88465" custScaleY="37206" custLinFactNeighborX="299" custLinFactNeighborY="-701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861E4C-E71F-435B-A12C-6DB236FF2ED9}" type="pres">
      <dgm:prSet presAssocID="{767B5C8B-B2DB-4410-8EAA-B365C4C44BCF}" presName="Name13" presStyleLbl="parChTrans1D2" presStyleIdx="3" presStyleCnt="5"/>
      <dgm:spPr/>
      <dgm:t>
        <a:bodyPr/>
        <a:lstStyle/>
        <a:p>
          <a:endParaRPr lang="ru-RU"/>
        </a:p>
      </dgm:t>
    </dgm:pt>
    <dgm:pt modelId="{C828FCDC-69FA-4D33-B8D2-CBB8A7E297C6}" type="pres">
      <dgm:prSet presAssocID="{4E77E041-0532-4D2B-AFC4-0DE8D7F3FEEE}" presName="childText" presStyleLbl="bgAcc1" presStyleIdx="3" presStyleCnt="5" custScaleX="100009" custScaleY="48124" custLinFactNeighborX="-3675" custLinFactNeighborY="-815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31F687-F6FE-4115-A150-31275F61D440}" type="pres">
      <dgm:prSet presAssocID="{8A9D4E30-F49A-4FB0-B04E-135CD7A0E601}" presName="Name13" presStyleLbl="parChTrans1D2" presStyleIdx="4" presStyleCnt="5"/>
      <dgm:spPr/>
      <dgm:t>
        <a:bodyPr/>
        <a:lstStyle/>
        <a:p>
          <a:endParaRPr lang="ru-RU"/>
        </a:p>
      </dgm:t>
    </dgm:pt>
    <dgm:pt modelId="{A71473A6-83D2-43DA-A526-AF2A74DD1574}" type="pres">
      <dgm:prSet presAssocID="{456A3D07-DDAA-4375-BE8A-DFBD6B0BB359}" presName="childText" presStyleLbl="bgAcc1" presStyleIdx="4" presStyleCnt="5" custScaleX="93600" custScaleY="35870" custLinFactNeighborX="3037" custLinFactNeighborY="-46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B08E31-C23B-4383-90B9-AD5989BDD4DF}" type="presOf" srcId="{8A9D4E30-F49A-4FB0-B04E-135CD7A0E601}" destId="{5E31F687-F6FE-4115-A150-31275F61D440}" srcOrd="0" destOrd="0" presId="urn:microsoft.com/office/officeart/2005/8/layout/hierarchy3"/>
    <dgm:cxn modelId="{6014A96C-8372-4285-8CDE-1C2041CA8F5A}" srcId="{792221CF-E85F-406C-9106-105D603D6B17}" destId="{BFB9626A-4392-425A-93CF-9F964974C221}" srcOrd="0" destOrd="0" parTransId="{1AFC3ADD-708A-46E5-AD76-C0C16767E94E}" sibTransId="{C0D14B8D-FAA0-42DB-B142-37A704178589}"/>
    <dgm:cxn modelId="{839ED3FD-1F84-4333-BDC4-4FD0AF312848}" type="presOf" srcId="{4346653E-748E-49C8-892B-787B1413B299}" destId="{7FC7D32E-8E2D-487E-BCD5-B4E1D9F6F294}" srcOrd="1" destOrd="0" presId="urn:microsoft.com/office/officeart/2005/8/layout/hierarchy3"/>
    <dgm:cxn modelId="{7758436F-0B70-48C7-8AA0-A2EE70B71910}" type="presOf" srcId="{456A3D07-DDAA-4375-BE8A-DFBD6B0BB359}" destId="{A71473A6-83D2-43DA-A526-AF2A74DD1574}" srcOrd="0" destOrd="0" presId="urn:microsoft.com/office/officeart/2005/8/layout/hierarchy3"/>
    <dgm:cxn modelId="{2F613A7F-8B44-4EED-8168-69F974FAFAA4}" srcId="{792221CF-E85F-406C-9106-105D603D6B17}" destId="{456A3D07-DDAA-4375-BE8A-DFBD6B0BB359}" srcOrd="3" destOrd="0" parTransId="{8A9D4E30-F49A-4FB0-B04E-135CD7A0E601}" sibTransId="{AE375B2E-DB76-4115-B651-7965FDEE4FC7}"/>
    <dgm:cxn modelId="{93CDC35F-77A7-47DE-919C-DF41EEF34D41}" srcId="{4346653E-748E-49C8-892B-787B1413B299}" destId="{BC3EC87C-51DD-45A5-8D9D-6E426B4BAF25}" srcOrd="0" destOrd="0" parTransId="{6501696F-6E30-443A-ADFD-8FD9B214A676}" sibTransId="{85393FF0-930C-4AE4-8F93-D71821FC0ACC}"/>
    <dgm:cxn modelId="{2E606CC6-E7D0-484E-8F11-E997DE2710CE}" srcId="{D6F5655B-E097-4FE9-8405-D225A0E36A4C}" destId="{4346653E-748E-49C8-892B-787B1413B299}" srcOrd="0" destOrd="0" parTransId="{61C70FDF-BBB9-4839-B319-429793251BAB}" sibTransId="{417A9BEF-83BA-4B31-AE78-E883EBC49BA3}"/>
    <dgm:cxn modelId="{E13A0149-F339-445C-BD9E-CCC4A0F0B0DF}" type="presOf" srcId="{1AFC3ADD-708A-46E5-AD76-C0C16767E94E}" destId="{5ADEFC86-8DBD-4518-99C4-0F116AA6CD30}" srcOrd="0" destOrd="0" presId="urn:microsoft.com/office/officeart/2005/8/layout/hierarchy3"/>
    <dgm:cxn modelId="{DD02E723-C5E6-4C07-911F-BF109F1CF120}" type="presOf" srcId="{BC3EC87C-51DD-45A5-8D9D-6E426B4BAF25}" destId="{48804925-1538-44AF-8F53-45C7497333D7}" srcOrd="0" destOrd="0" presId="urn:microsoft.com/office/officeart/2005/8/layout/hierarchy3"/>
    <dgm:cxn modelId="{9171DE51-2A0D-4745-9C0B-4D9B1EC4DB9D}" type="presOf" srcId="{8A293BF6-71EE-4C2E-87BC-30A0321986D8}" destId="{541C573F-E6AB-41EC-8BB9-C6FA8542DAA3}" srcOrd="0" destOrd="0" presId="urn:microsoft.com/office/officeart/2005/8/layout/hierarchy3"/>
    <dgm:cxn modelId="{E6B6D172-429C-44CA-BB0F-225587F1E50D}" type="presOf" srcId="{D6F5655B-E097-4FE9-8405-D225A0E36A4C}" destId="{B03E8EC6-D9F0-4EB4-B458-00B79EFDF6F9}" srcOrd="0" destOrd="0" presId="urn:microsoft.com/office/officeart/2005/8/layout/hierarchy3"/>
    <dgm:cxn modelId="{89415709-5986-400E-A01C-02B4DBA1B2F4}" type="presOf" srcId="{767B5C8B-B2DB-4410-8EAA-B365C4C44BCF}" destId="{70861E4C-E71F-435B-A12C-6DB236FF2ED9}" srcOrd="0" destOrd="0" presId="urn:microsoft.com/office/officeart/2005/8/layout/hierarchy3"/>
    <dgm:cxn modelId="{AF9F53D3-923C-4133-847B-92E2DDA4FCE0}" srcId="{792221CF-E85F-406C-9106-105D603D6B17}" destId="{B25C4153-9FD9-4ADF-A4A7-C2BD51B48E91}" srcOrd="1" destOrd="0" parTransId="{8A293BF6-71EE-4C2E-87BC-30A0321986D8}" sibTransId="{B8EF93ED-20F6-4DBE-BDB4-E85AB714D795}"/>
    <dgm:cxn modelId="{DD0EC7BE-E85F-4483-B687-F92EBCCBDA93}" type="presOf" srcId="{6501696F-6E30-443A-ADFD-8FD9B214A676}" destId="{A66F37BE-8A5B-4458-B48D-D40206749E17}" srcOrd="0" destOrd="0" presId="urn:microsoft.com/office/officeart/2005/8/layout/hierarchy3"/>
    <dgm:cxn modelId="{5FBFE3B0-2311-43E3-867A-0953551EDD28}" srcId="{792221CF-E85F-406C-9106-105D603D6B17}" destId="{4E77E041-0532-4D2B-AFC4-0DE8D7F3FEEE}" srcOrd="2" destOrd="0" parTransId="{767B5C8B-B2DB-4410-8EAA-B365C4C44BCF}" sibTransId="{628AEDF3-5E40-4D4E-9A5E-13712F723F4A}"/>
    <dgm:cxn modelId="{81CAA9DE-AE37-43FB-8D01-0917620FB642}" srcId="{D6F5655B-E097-4FE9-8405-D225A0E36A4C}" destId="{792221CF-E85F-406C-9106-105D603D6B17}" srcOrd="1" destOrd="0" parTransId="{4C052B56-483E-45DB-8CC4-6521DED64241}" sibTransId="{06D7779B-E45F-4B26-B6D3-1BD023633524}"/>
    <dgm:cxn modelId="{12F5686F-F668-491F-94C0-3CEF7188E0D5}" type="presOf" srcId="{4E77E041-0532-4D2B-AFC4-0DE8D7F3FEEE}" destId="{C828FCDC-69FA-4D33-B8D2-CBB8A7E297C6}" srcOrd="0" destOrd="0" presId="urn:microsoft.com/office/officeart/2005/8/layout/hierarchy3"/>
    <dgm:cxn modelId="{D5EB027B-E289-496C-8113-D7A37BAF231D}" type="presOf" srcId="{BFB9626A-4392-425A-93CF-9F964974C221}" destId="{92627DEA-EC1F-4099-9F51-F343A16A0887}" srcOrd="0" destOrd="0" presId="urn:microsoft.com/office/officeart/2005/8/layout/hierarchy3"/>
    <dgm:cxn modelId="{BAB0E2EF-79E6-4BCB-A574-681F1C6AD1BF}" type="presOf" srcId="{792221CF-E85F-406C-9106-105D603D6B17}" destId="{0BD99CF3-C07E-4967-8EC3-F3BC4BF45BE1}" srcOrd="1" destOrd="0" presId="urn:microsoft.com/office/officeart/2005/8/layout/hierarchy3"/>
    <dgm:cxn modelId="{2783F722-5C1E-435E-B2EE-7A2DE5374C4B}" type="presOf" srcId="{792221CF-E85F-406C-9106-105D603D6B17}" destId="{D550FA86-FC09-4346-8E95-C7ED99C16609}" srcOrd="0" destOrd="0" presId="urn:microsoft.com/office/officeart/2005/8/layout/hierarchy3"/>
    <dgm:cxn modelId="{3D7AED48-B38E-49E5-AB5D-D592391D4B4B}" type="presOf" srcId="{4346653E-748E-49C8-892B-787B1413B299}" destId="{4558733E-534A-473E-AF51-63C3C453363C}" srcOrd="0" destOrd="0" presId="urn:microsoft.com/office/officeart/2005/8/layout/hierarchy3"/>
    <dgm:cxn modelId="{19FEA564-D9B9-4406-BD08-FC091805AAB8}" type="presOf" srcId="{B25C4153-9FD9-4ADF-A4A7-C2BD51B48E91}" destId="{8B72F202-81B7-4EEA-AF58-B8F698778BBA}" srcOrd="0" destOrd="0" presId="urn:microsoft.com/office/officeart/2005/8/layout/hierarchy3"/>
    <dgm:cxn modelId="{F8678FED-D153-4E06-9C09-15A13F840B2C}" type="presParOf" srcId="{B03E8EC6-D9F0-4EB4-B458-00B79EFDF6F9}" destId="{2B291674-2105-4EBA-9294-4418BA7B3B39}" srcOrd="0" destOrd="0" presId="urn:microsoft.com/office/officeart/2005/8/layout/hierarchy3"/>
    <dgm:cxn modelId="{CEBFFCA4-450E-4925-82D1-84DAFD4AB269}" type="presParOf" srcId="{2B291674-2105-4EBA-9294-4418BA7B3B39}" destId="{DA5F1D82-68F2-4EE0-9270-2E526C9C69DB}" srcOrd="0" destOrd="0" presId="urn:microsoft.com/office/officeart/2005/8/layout/hierarchy3"/>
    <dgm:cxn modelId="{B0D745CF-6CD9-41D9-B0A6-E03480DAC1EA}" type="presParOf" srcId="{DA5F1D82-68F2-4EE0-9270-2E526C9C69DB}" destId="{4558733E-534A-473E-AF51-63C3C453363C}" srcOrd="0" destOrd="0" presId="urn:microsoft.com/office/officeart/2005/8/layout/hierarchy3"/>
    <dgm:cxn modelId="{73D294C0-48F6-4E65-A676-95D104DC6D20}" type="presParOf" srcId="{DA5F1D82-68F2-4EE0-9270-2E526C9C69DB}" destId="{7FC7D32E-8E2D-487E-BCD5-B4E1D9F6F294}" srcOrd="1" destOrd="0" presId="urn:microsoft.com/office/officeart/2005/8/layout/hierarchy3"/>
    <dgm:cxn modelId="{1CE30838-261B-4C9B-80D3-A52476D1801F}" type="presParOf" srcId="{2B291674-2105-4EBA-9294-4418BA7B3B39}" destId="{E19C8994-5E40-4F40-A1CB-0E6E1891A9FB}" srcOrd="1" destOrd="0" presId="urn:microsoft.com/office/officeart/2005/8/layout/hierarchy3"/>
    <dgm:cxn modelId="{8FFA64C9-50C0-4041-B90F-71AC3BC567E5}" type="presParOf" srcId="{E19C8994-5E40-4F40-A1CB-0E6E1891A9FB}" destId="{A66F37BE-8A5B-4458-B48D-D40206749E17}" srcOrd="0" destOrd="0" presId="urn:microsoft.com/office/officeart/2005/8/layout/hierarchy3"/>
    <dgm:cxn modelId="{E2A37B04-8013-4A15-8884-7C36791D2129}" type="presParOf" srcId="{E19C8994-5E40-4F40-A1CB-0E6E1891A9FB}" destId="{48804925-1538-44AF-8F53-45C7497333D7}" srcOrd="1" destOrd="0" presId="urn:microsoft.com/office/officeart/2005/8/layout/hierarchy3"/>
    <dgm:cxn modelId="{038C34E8-5846-4B8B-A05F-51EBA7C12509}" type="presParOf" srcId="{B03E8EC6-D9F0-4EB4-B458-00B79EFDF6F9}" destId="{B1B29BEE-DB0C-4E85-9469-0055A968273F}" srcOrd="1" destOrd="0" presId="urn:microsoft.com/office/officeart/2005/8/layout/hierarchy3"/>
    <dgm:cxn modelId="{970EC76C-CA9E-4396-BCA3-07BAB8C6A64D}" type="presParOf" srcId="{B1B29BEE-DB0C-4E85-9469-0055A968273F}" destId="{F7E4B75C-7AF1-46A2-8BD8-14894B65032C}" srcOrd="0" destOrd="0" presId="urn:microsoft.com/office/officeart/2005/8/layout/hierarchy3"/>
    <dgm:cxn modelId="{F4446349-356E-46D7-8D59-400839EB00D2}" type="presParOf" srcId="{F7E4B75C-7AF1-46A2-8BD8-14894B65032C}" destId="{D550FA86-FC09-4346-8E95-C7ED99C16609}" srcOrd="0" destOrd="0" presId="urn:microsoft.com/office/officeart/2005/8/layout/hierarchy3"/>
    <dgm:cxn modelId="{B6E7581F-1549-47FF-BD1A-8876B950B087}" type="presParOf" srcId="{F7E4B75C-7AF1-46A2-8BD8-14894B65032C}" destId="{0BD99CF3-C07E-4967-8EC3-F3BC4BF45BE1}" srcOrd="1" destOrd="0" presId="urn:microsoft.com/office/officeart/2005/8/layout/hierarchy3"/>
    <dgm:cxn modelId="{AAC8F201-B13A-481D-AE90-2A7ED422159E}" type="presParOf" srcId="{B1B29BEE-DB0C-4E85-9469-0055A968273F}" destId="{D2C1A46A-9200-481A-AE7C-64AC57561266}" srcOrd="1" destOrd="0" presId="urn:microsoft.com/office/officeart/2005/8/layout/hierarchy3"/>
    <dgm:cxn modelId="{38EE1526-F9B0-4A0E-A7C2-D00C350721DC}" type="presParOf" srcId="{D2C1A46A-9200-481A-AE7C-64AC57561266}" destId="{5ADEFC86-8DBD-4518-99C4-0F116AA6CD30}" srcOrd="0" destOrd="0" presId="urn:microsoft.com/office/officeart/2005/8/layout/hierarchy3"/>
    <dgm:cxn modelId="{AF6F5094-8532-4B0B-A689-2550B406940A}" type="presParOf" srcId="{D2C1A46A-9200-481A-AE7C-64AC57561266}" destId="{92627DEA-EC1F-4099-9F51-F343A16A0887}" srcOrd="1" destOrd="0" presId="urn:microsoft.com/office/officeart/2005/8/layout/hierarchy3"/>
    <dgm:cxn modelId="{8E132662-CF94-4F3D-911E-218C978F7433}" type="presParOf" srcId="{D2C1A46A-9200-481A-AE7C-64AC57561266}" destId="{541C573F-E6AB-41EC-8BB9-C6FA8542DAA3}" srcOrd="2" destOrd="0" presId="urn:microsoft.com/office/officeart/2005/8/layout/hierarchy3"/>
    <dgm:cxn modelId="{B9425E6F-F7B5-4AC4-8FC9-E70C880793C8}" type="presParOf" srcId="{D2C1A46A-9200-481A-AE7C-64AC57561266}" destId="{8B72F202-81B7-4EEA-AF58-B8F698778BBA}" srcOrd="3" destOrd="0" presId="urn:microsoft.com/office/officeart/2005/8/layout/hierarchy3"/>
    <dgm:cxn modelId="{60E080BF-66A0-4D98-9AD8-AD2A2A6E89EB}" type="presParOf" srcId="{D2C1A46A-9200-481A-AE7C-64AC57561266}" destId="{70861E4C-E71F-435B-A12C-6DB236FF2ED9}" srcOrd="4" destOrd="0" presId="urn:microsoft.com/office/officeart/2005/8/layout/hierarchy3"/>
    <dgm:cxn modelId="{35A3BB35-A75B-468B-AF08-A511E04C753A}" type="presParOf" srcId="{D2C1A46A-9200-481A-AE7C-64AC57561266}" destId="{C828FCDC-69FA-4D33-B8D2-CBB8A7E297C6}" srcOrd="5" destOrd="0" presId="urn:microsoft.com/office/officeart/2005/8/layout/hierarchy3"/>
    <dgm:cxn modelId="{9408C0E8-5765-4BFC-AE40-B9F7612D62CC}" type="presParOf" srcId="{D2C1A46A-9200-481A-AE7C-64AC57561266}" destId="{5E31F687-F6FE-4115-A150-31275F61D440}" srcOrd="6" destOrd="0" presId="urn:microsoft.com/office/officeart/2005/8/layout/hierarchy3"/>
    <dgm:cxn modelId="{62B9B237-49D9-4E0B-879F-E123518D5C5E}" type="presParOf" srcId="{D2C1A46A-9200-481A-AE7C-64AC57561266}" destId="{A71473A6-83D2-43DA-A526-AF2A74DD1574}" srcOrd="7" destOrd="0" presId="urn:microsoft.com/office/officeart/2005/8/layout/hierarchy3"/>
  </dgm:cxnLst>
  <dgm:bg>
    <a:solidFill>
      <a:schemeClr val="tx2">
        <a:lumMod val="20000"/>
        <a:lumOff val="80000"/>
      </a:schemeClr>
    </a:solidFill>
  </dgm:bg>
  <dgm:whole>
    <a:ln>
      <a:solidFill>
        <a:schemeClr val="accent1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F5655B-E097-4FE9-8405-D225A0E36A4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46653E-748E-49C8-892B-787B1413B299}">
      <dgm:prSet phldrT="[Текст]" custT="1"/>
      <dgm:spPr>
        <a:solidFill>
          <a:schemeClr val="bg1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Рабочие места с повышенным риском</a:t>
          </a:r>
          <a:endParaRPr lang="ru-RU" sz="1400" dirty="0">
            <a:solidFill>
              <a:schemeClr val="tx1"/>
            </a:solidFill>
          </a:endParaRPr>
        </a:p>
      </dgm:t>
    </dgm:pt>
    <dgm:pt modelId="{61C70FDF-BBB9-4839-B319-429793251BAB}" type="parTrans" cxnId="{2E606CC6-E7D0-484E-8F11-E997DE2710CE}">
      <dgm:prSet/>
      <dgm:spPr/>
      <dgm:t>
        <a:bodyPr/>
        <a:lstStyle/>
        <a:p>
          <a:endParaRPr lang="ru-RU"/>
        </a:p>
      </dgm:t>
    </dgm:pt>
    <dgm:pt modelId="{417A9BEF-83BA-4B31-AE78-E883EBC49BA3}" type="sibTrans" cxnId="{2E606CC6-E7D0-484E-8F11-E997DE2710CE}">
      <dgm:prSet/>
      <dgm:spPr/>
      <dgm:t>
        <a:bodyPr/>
        <a:lstStyle/>
        <a:p>
          <a:endParaRPr lang="ru-RU"/>
        </a:p>
      </dgm:t>
    </dgm:pt>
    <dgm:pt modelId="{BC3EC87C-51DD-45A5-8D9D-6E426B4BAF25}">
      <dgm:prSet phldrT="[Текст]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Работающие на открытом воздухе</a:t>
          </a:r>
          <a:endParaRPr lang="ru-RU" dirty="0"/>
        </a:p>
      </dgm:t>
    </dgm:pt>
    <dgm:pt modelId="{6501696F-6E30-443A-ADFD-8FD9B214A676}" type="parTrans" cxnId="{93CDC35F-77A7-47DE-919C-DF41EEF34D41}">
      <dgm:prSet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5393FF0-930C-4AE4-8F93-D71821FC0ACC}" type="sibTrans" cxnId="{93CDC35F-77A7-47DE-919C-DF41EEF34D41}">
      <dgm:prSet/>
      <dgm:spPr/>
      <dgm:t>
        <a:bodyPr/>
        <a:lstStyle/>
        <a:p>
          <a:endParaRPr lang="ru-RU"/>
        </a:p>
      </dgm:t>
    </dgm:pt>
    <dgm:pt modelId="{792221CF-E85F-406C-9106-105D603D6B17}">
      <dgm:prSet phldrT="[Текст]" custT="1"/>
      <dgm:spPr>
        <a:solidFill>
          <a:schemeClr val="bg1"/>
        </a:solidFill>
        <a:ln w="19050">
          <a:solidFill>
            <a:schemeClr val="accent6">
              <a:lumMod val="75000"/>
            </a:schemeClr>
          </a:solidFill>
        </a:ln>
      </dgm:spPr>
      <dgm:t>
        <a:bodyPr/>
        <a:lstStyle/>
        <a:p>
          <a:pPr>
            <a:lnSpc>
              <a:spcPts val="1200"/>
            </a:lnSpc>
          </a:pPr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Первичные последствия для здоровья</a:t>
          </a:r>
          <a:endParaRPr lang="ru-RU" sz="1400" dirty="0">
            <a:solidFill>
              <a:schemeClr val="tx1"/>
            </a:solidFill>
          </a:endParaRPr>
        </a:p>
      </dgm:t>
    </dgm:pt>
    <dgm:pt modelId="{4C052B56-483E-45DB-8CC4-6521DED64241}" type="parTrans" cxnId="{81CAA9DE-AE37-43FB-8D01-0917620FB642}">
      <dgm:prSet/>
      <dgm:spPr/>
      <dgm:t>
        <a:bodyPr/>
        <a:lstStyle/>
        <a:p>
          <a:endParaRPr lang="ru-RU"/>
        </a:p>
      </dgm:t>
    </dgm:pt>
    <dgm:pt modelId="{06D7779B-E45F-4B26-B6D3-1BD023633524}" type="sibTrans" cxnId="{81CAA9DE-AE37-43FB-8D01-0917620FB642}">
      <dgm:prSet/>
      <dgm:spPr/>
      <dgm:t>
        <a:bodyPr/>
        <a:lstStyle/>
        <a:p>
          <a:endParaRPr lang="ru-RU"/>
        </a:p>
      </dgm:t>
    </dgm:pt>
    <dgm:pt modelId="{BFB9626A-4392-425A-93CF-9F964974C221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>
              <a:latin typeface="Times New Roman" pitchFamily="18" charset="0"/>
              <a:cs typeface="Times New Roman" pitchFamily="18" charset="0"/>
            </a:rPr>
            <a:t>болезнь Лайма</a:t>
          </a:r>
          <a:endParaRPr lang="ru-RU" sz="1200" b="0" dirty="0">
            <a:latin typeface="Times New Roman" pitchFamily="18" charset="0"/>
            <a:cs typeface="Times New Roman" pitchFamily="18" charset="0"/>
          </a:endParaRPr>
        </a:p>
      </dgm:t>
    </dgm:pt>
    <dgm:pt modelId="{C0D14B8D-FAA0-42DB-B142-37A704178589}" type="sibTrans" cxnId="{6014A96C-8372-4285-8CDE-1C2041CA8F5A}">
      <dgm:prSet/>
      <dgm:spPr/>
      <dgm:t>
        <a:bodyPr/>
        <a:lstStyle/>
        <a:p>
          <a:endParaRPr lang="ru-RU"/>
        </a:p>
      </dgm:t>
    </dgm:pt>
    <dgm:pt modelId="{1AFC3ADD-708A-46E5-AD76-C0C16767E94E}" type="parTrans" cxnId="{6014A96C-8372-4285-8CDE-1C2041CA8F5A}">
      <dgm:prSet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7A90C0CA-5D62-434F-8AB3-06FA6491EC3E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Работающие по контракту за рубежом в странах </a:t>
          </a:r>
          <a:r>
            <a:rPr lang="ru-RU" dirty="0" err="1">
              <a:latin typeface="Times New Roman" pitchFamily="18" charset="0"/>
              <a:cs typeface="Times New Roman" pitchFamily="18" charset="0"/>
            </a:rPr>
            <a:t>эндемичных</a:t>
          </a:r>
          <a:r>
            <a:rPr lang="ru-RU" dirty="0">
              <a:latin typeface="Times New Roman" pitchFamily="18" charset="0"/>
              <a:cs typeface="Times New Roman" pitchFamily="18" charset="0"/>
            </a:rPr>
            <a:t> по трансмиссивным заболеваниям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080717-FCA6-498D-BA83-CB2AAEF4CC52}" type="parTrans" cxnId="{9BA61A03-47CA-471B-B1D3-5067C96A060C}">
      <dgm:prSet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639C11F8-4CBB-4DDA-9AA9-37C422CE6254}" type="sibTrans" cxnId="{9BA61A03-47CA-471B-B1D3-5067C96A060C}">
      <dgm:prSet/>
      <dgm:spPr/>
      <dgm:t>
        <a:bodyPr/>
        <a:lstStyle/>
        <a:p>
          <a:endParaRPr lang="ru-RU"/>
        </a:p>
      </dgm:t>
    </dgm:pt>
    <dgm:pt modelId="{F628B135-D50D-4F9E-BB8C-E674E33585CA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>
              <a:latin typeface="Times New Roman" pitchFamily="18" charset="0"/>
              <a:cs typeface="Times New Roman" pitchFamily="18" charset="0"/>
            </a:rPr>
            <a:t>клещевой энцефалит</a:t>
          </a:r>
          <a:endParaRPr lang="ru-RU" sz="2000" dirty="0"/>
        </a:p>
      </dgm:t>
    </dgm:pt>
    <dgm:pt modelId="{BB7920AD-6F2C-4469-BFE2-B1405E11946C}" type="parTrans" cxnId="{FA9D1CA1-09E7-46A8-A598-458D7F41970D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D0A0E89-957D-4428-9199-DB04A42B1397}" type="sibTrans" cxnId="{FA9D1CA1-09E7-46A8-A598-458D7F41970D}">
      <dgm:prSet/>
      <dgm:spPr/>
      <dgm:t>
        <a:bodyPr/>
        <a:lstStyle/>
        <a:p>
          <a:endParaRPr lang="ru-RU"/>
        </a:p>
      </dgm:t>
    </dgm:pt>
    <dgm:pt modelId="{482A89E0-E342-4A22-B066-E756CFD9FE2A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малярия</a:t>
          </a:r>
          <a:endParaRPr lang="ru-RU" sz="1300" dirty="0">
            <a:latin typeface="Times New Roman" pitchFamily="18" charset="0"/>
            <a:cs typeface="Times New Roman" pitchFamily="18" charset="0"/>
          </a:endParaRPr>
        </a:p>
      </dgm:t>
    </dgm:pt>
    <dgm:pt modelId="{3AFC37E7-E6CF-476D-A6A2-A08E96358B2F}" type="parTrans" cxnId="{5B310AB2-3D26-4601-9229-5BF64C284F86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7B5A7D37-8D48-451F-BF38-577808AE650C}" type="sibTrans" cxnId="{5B310AB2-3D26-4601-9229-5BF64C284F86}">
      <dgm:prSet/>
      <dgm:spPr/>
      <dgm:t>
        <a:bodyPr/>
        <a:lstStyle/>
        <a:p>
          <a:endParaRPr lang="ru-RU"/>
        </a:p>
      </dgm:t>
    </dgm:pt>
    <dgm:pt modelId="{4DCFDA35-AAC8-42E4-AA87-B86582A6730D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dirty="0">
            <a:latin typeface="Times New Roman" pitchFamily="18" charset="0"/>
            <a:cs typeface="Times New Roman" pitchFamily="18" charset="0"/>
          </a:endParaRP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err="1">
              <a:latin typeface="Times New Roman" pitchFamily="18" charset="0"/>
              <a:cs typeface="Times New Roman" pitchFamily="18" charset="0"/>
            </a:rPr>
            <a:t>шистосомный</a:t>
          </a:r>
          <a:r>
            <a:rPr lang="ru-RU" sz="1200" dirty="0">
              <a:latin typeface="Times New Roman" pitchFamily="18" charset="0"/>
              <a:cs typeface="Times New Roman" pitchFamily="18" charset="0"/>
            </a:rPr>
            <a:t> дерматит, </a:t>
          </a:r>
          <a:r>
            <a:rPr lang="ru-RU" sz="1200" dirty="0" err="1">
              <a:latin typeface="Times New Roman" pitchFamily="18" charset="0"/>
              <a:cs typeface="Times New Roman" pitchFamily="18" charset="0"/>
            </a:rPr>
            <a:t>церкариоз</a:t>
          </a:r>
          <a:r>
            <a:rPr lang="ru-RU" sz="1200" dirty="0">
              <a:latin typeface="Times New Roman" pitchFamily="18" charset="0"/>
              <a:cs typeface="Times New Roman" pitchFamily="18" charset="0"/>
            </a:rPr>
            <a:t>, зуд купальщиков</a:t>
          </a:r>
        </a:p>
        <a:p>
          <a:endParaRPr lang="ru-RU" dirty="0"/>
        </a:p>
      </dgm:t>
    </dgm:pt>
    <dgm:pt modelId="{93D9401D-26A5-4D46-B843-5B1100177A3C}" type="parTrans" cxnId="{E52EE4CF-C0DE-497B-8053-17952C003614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BF45CB88-0232-4F36-9EA8-444A1C720C34}" type="sibTrans" cxnId="{E52EE4CF-C0DE-497B-8053-17952C003614}">
      <dgm:prSet/>
      <dgm:spPr/>
      <dgm:t>
        <a:bodyPr/>
        <a:lstStyle/>
        <a:p>
          <a:endParaRPr lang="ru-RU"/>
        </a:p>
      </dgm:t>
    </dgm:pt>
    <dgm:pt modelId="{B03E8EC6-D9F0-4EB4-B458-00B79EFDF6F9}" type="pres">
      <dgm:prSet presAssocID="{D6F5655B-E097-4FE9-8405-D225A0E36A4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291674-2105-4EBA-9294-4418BA7B3B39}" type="pres">
      <dgm:prSet presAssocID="{4346653E-748E-49C8-892B-787B1413B299}" presName="root" presStyleCnt="0"/>
      <dgm:spPr/>
    </dgm:pt>
    <dgm:pt modelId="{DA5F1D82-68F2-4EE0-9270-2E526C9C69DB}" type="pres">
      <dgm:prSet presAssocID="{4346653E-748E-49C8-892B-787B1413B299}" presName="rootComposite" presStyleCnt="0"/>
      <dgm:spPr/>
    </dgm:pt>
    <dgm:pt modelId="{4558733E-534A-473E-AF51-63C3C453363C}" type="pres">
      <dgm:prSet presAssocID="{4346653E-748E-49C8-892B-787B1413B299}" presName="rootText" presStyleLbl="node1" presStyleIdx="0" presStyleCnt="2" custScaleX="147412" custScaleY="71381" custLinFactNeighborX="-19106" custLinFactNeighborY="12392"/>
      <dgm:spPr/>
      <dgm:t>
        <a:bodyPr/>
        <a:lstStyle/>
        <a:p>
          <a:endParaRPr lang="ru-RU"/>
        </a:p>
      </dgm:t>
    </dgm:pt>
    <dgm:pt modelId="{7FC7D32E-8E2D-487E-BCD5-B4E1D9F6F294}" type="pres">
      <dgm:prSet presAssocID="{4346653E-748E-49C8-892B-787B1413B299}" presName="rootConnector" presStyleLbl="node1" presStyleIdx="0" presStyleCnt="2"/>
      <dgm:spPr/>
      <dgm:t>
        <a:bodyPr/>
        <a:lstStyle/>
        <a:p>
          <a:endParaRPr lang="ru-RU"/>
        </a:p>
      </dgm:t>
    </dgm:pt>
    <dgm:pt modelId="{E19C8994-5E40-4F40-A1CB-0E6E1891A9FB}" type="pres">
      <dgm:prSet presAssocID="{4346653E-748E-49C8-892B-787B1413B299}" presName="childShape" presStyleCnt="0"/>
      <dgm:spPr/>
    </dgm:pt>
    <dgm:pt modelId="{A66F37BE-8A5B-4458-B48D-D40206749E17}" type="pres">
      <dgm:prSet presAssocID="{6501696F-6E30-443A-ADFD-8FD9B214A676}" presName="Name13" presStyleLbl="parChTrans1D2" presStyleIdx="0" presStyleCnt="6"/>
      <dgm:spPr/>
      <dgm:t>
        <a:bodyPr/>
        <a:lstStyle/>
        <a:p>
          <a:endParaRPr lang="ru-RU"/>
        </a:p>
      </dgm:t>
    </dgm:pt>
    <dgm:pt modelId="{48804925-1538-44AF-8F53-45C7497333D7}" type="pres">
      <dgm:prSet presAssocID="{BC3EC87C-51DD-45A5-8D9D-6E426B4BAF25}" presName="childText" presStyleLbl="bgAcc1" presStyleIdx="0" presStyleCnt="6" custScaleX="169507" custScaleY="63218" custLinFactNeighborX="-18486" custLinFactNeighborY="62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35E97-02EF-4E91-A8DF-98C09CE83263}" type="pres">
      <dgm:prSet presAssocID="{5A080717-FCA6-498D-BA83-CB2AAEF4CC52}" presName="Name13" presStyleLbl="parChTrans1D2" presStyleIdx="1" presStyleCnt="6"/>
      <dgm:spPr/>
      <dgm:t>
        <a:bodyPr/>
        <a:lstStyle/>
        <a:p>
          <a:endParaRPr lang="ru-RU"/>
        </a:p>
      </dgm:t>
    </dgm:pt>
    <dgm:pt modelId="{95F54E9C-3AF4-4D28-8A22-4511305C1898}" type="pres">
      <dgm:prSet presAssocID="{7A90C0CA-5D62-434F-8AB3-06FA6491EC3E}" presName="childText" presStyleLbl="bgAcc1" presStyleIdx="1" presStyleCnt="6" custScaleX="168580" custScaleY="146202" custLinFactNeighborX="-11876" custLinFactNeighborY="902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29BEE-DB0C-4E85-9469-0055A968273F}" type="pres">
      <dgm:prSet presAssocID="{792221CF-E85F-406C-9106-105D603D6B17}" presName="root" presStyleCnt="0"/>
      <dgm:spPr/>
    </dgm:pt>
    <dgm:pt modelId="{F7E4B75C-7AF1-46A2-8BD8-14894B65032C}" type="pres">
      <dgm:prSet presAssocID="{792221CF-E85F-406C-9106-105D603D6B17}" presName="rootComposite" presStyleCnt="0"/>
      <dgm:spPr/>
    </dgm:pt>
    <dgm:pt modelId="{D550FA86-FC09-4346-8E95-C7ED99C16609}" type="pres">
      <dgm:prSet presAssocID="{792221CF-E85F-406C-9106-105D603D6B17}" presName="rootText" presStyleLbl="node1" presStyleIdx="1" presStyleCnt="2" custScaleX="179528" custScaleY="65939" custLinFactNeighborX="19540" custLinFactNeighborY="11284"/>
      <dgm:spPr/>
      <dgm:t>
        <a:bodyPr/>
        <a:lstStyle/>
        <a:p>
          <a:endParaRPr lang="ru-RU"/>
        </a:p>
      </dgm:t>
    </dgm:pt>
    <dgm:pt modelId="{0BD99CF3-C07E-4967-8EC3-F3BC4BF45BE1}" type="pres">
      <dgm:prSet presAssocID="{792221CF-E85F-406C-9106-105D603D6B17}" presName="rootConnector" presStyleLbl="node1" presStyleIdx="1" presStyleCnt="2"/>
      <dgm:spPr/>
      <dgm:t>
        <a:bodyPr/>
        <a:lstStyle/>
        <a:p>
          <a:endParaRPr lang="ru-RU"/>
        </a:p>
      </dgm:t>
    </dgm:pt>
    <dgm:pt modelId="{D2C1A46A-9200-481A-AE7C-64AC57561266}" type="pres">
      <dgm:prSet presAssocID="{792221CF-E85F-406C-9106-105D603D6B17}" presName="childShape" presStyleCnt="0"/>
      <dgm:spPr/>
    </dgm:pt>
    <dgm:pt modelId="{5ADEFC86-8DBD-4518-99C4-0F116AA6CD30}" type="pres">
      <dgm:prSet presAssocID="{1AFC3ADD-708A-46E5-AD76-C0C16767E94E}" presName="Name13" presStyleLbl="parChTrans1D2" presStyleIdx="2" presStyleCnt="6"/>
      <dgm:spPr/>
      <dgm:t>
        <a:bodyPr/>
        <a:lstStyle/>
        <a:p>
          <a:endParaRPr lang="ru-RU"/>
        </a:p>
      </dgm:t>
    </dgm:pt>
    <dgm:pt modelId="{92627DEA-EC1F-4099-9F51-F343A16A0887}" type="pres">
      <dgm:prSet presAssocID="{BFB9626A-4392-425A-93CF-9F964974C221}" presName="childText" presStyleLbl="bgAcc1" presStyleIdx="2" presStyleCnt="6" custScaleX="124132" custScaleY="73258" custLinFactNeighborX="54344" custLinFactNeighborY="4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ACBDF9-A836-4080-9E48-4D535E4FCAFF}" type="pres">
      <dgm:prSet presAssocID="{BB7920AD-6F2C-4469-BFE2-B1405E11946C}" presName="Name13" presStyleLbl="parChTrans1D2" presStyleIdx="3" presStyleCnt="6"/>
      <dgm:spPr/>
      <dgm:t>
        <a:bodyPr/>
        <a:lstStyle/>
        <a:p>
          <a:endParaRPr lang="ru-RU"/>
        </a:p>
      </dgm:t>
    </dgm:pt>
    <dgm:pt modelId="{F2D09C2B-677A-4B1C-B2B5-B252B842C18C}" type="pres">
      <dgm:prSet presAssocID="{F628B135-D50D-4F9E-BB8C-E674E33585CA}" presName="childText" presStyleLbl="bgAcc1" presStyleIdx="3" presStyleCnt="6" custScaleX="149849" custLinFactNeighborX="48796" custLinFactNeighborY="1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CB9BD8-C56B-41EB-B1F6-09608F03A3EB}" type="pres">
      <dgm:prSet presAssocID="{3AFC37E7-E6CF-476D-A6A2-A08E96358B2F}" presName="Name13" presStyleLbl="parChTrans1D2" presStyleIdx="4" presStyleCnt="6"/>
      <dgm:spPr/>
      <dgm:t>
        <a:bodyPr/>
        <a:lstStyle/>
        <a:p>
          <a:endParaRPr lang="ru-RU"/>
        </a:p>
      </dgm:t>
    </dgm:pt>
    <dgm:pt modelId="{966233AB-ADF6-4CC6-BF68-6D3BB7B8B907}" type="pres">
      <dgm:prSet presAssocID="{482A89E0-E342-4A22-B066-E756CFD9FE2A}" presName="childText" presStyleLbl="bgAcc1" presStyleIdx="4" presStyleCnt="6" custScaleX="109892" custLinFactNeighborX="46848" custLinFactNeighborY="-2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F9EC68-C29E-4E2A-8254-64B1C829A848}" type="pres">
      <dgm:prSet presAssocID="{93D9401D-26A5-4D46-B843-5B1100177A3C}" presName="Name13" presStyleLbl="parChTrans1D2" presStyleIdx="5" presStyleCnt="6"/>
      <dgm:spPr/>
      <dgm:t>
        <a:bodyPr/>
        <a:lstStyle/>
        <a:p>
          <a:endParaRPr lang="ru-RU"/>
        </a:p>
      </dgm:t>
    </dgm:pt>
    <dgm:pt modelId="{2D317186-0424-40DF-A77D-A741CF10798C}" type="pres">
      <dgm:prSet presAssocID="{4DCFDA35-AAC8-42E4-AA87-B86582A6730D}" presName="childText" presStyleLbl="bgAcc1" presStyleIdx="5" presStyleCnt="6" custScaleX="167117" custLinFactNeighborX="27732" custLinFactNeighborY="-3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981ED1-7CAE-4A77-AEF6-F953C3ECE9A6}" type="presOf" srcId="{5A080717-FCA6-498D-BA83-CB2AAEF4CC52}" destId="{A2C35E97-02EF-4E91-A8DF-98C09CE83263}" srcOrd="0" destOrd="0" presId="urn:microsoft.com/office/officeart/2005/8/layout/hierarchy3"/>
    <dgm:cxn modelId="{81CAA9DE-AE37-43FB-8D01-0917620FB642}" srcId="{D6F5655B-E097-4FE9-8405-D225A0E36A4C}" destId="{792221CF-E85F-406C-9106-105D603D6B17}" srcOrd="1" destOrd="0" parTransId="{4C052B56-483E-45DB-8CC4-6521DED64241}" sibTransId="{06D7779B-E45F-4B26-B6D3-1BD023633524}"/>
    <dgm:cxn modelId="{2E606CC6-E7D0-484E-8F11-E997DE2710CE}" srcId="{D6F5655B-E097-4FE9-8405-D225A0E36A4C}" destId="{4346653E-748E-49C8-892B-787B1413B299}" srcOrd="0" destOrd="0" parTransId="{61C70FDF-BBB9-4839-B319-429793251BAB}" sibTransId="{417A9BEF-83BA-4B31-AE78-E883EBC49BA3}"/>
    <dgm:cxn modelId="{16AC7C74-983D-4B47-BDB6-74BAE9132C7D}" type="presOf" srcId="{BFB9626A-4392-425A-93CF-9F964974C221}" destId="{92627DEA-EC1F-4099-9F51-F343A16A0887}" srcOrd="0" destOrd="0" presId="urn:microsoft.com/office/officeart/2005/8/layout/hierarchy3"/>
    <dgm:cxn modelId="{B2719B73-4813-4217-AC3E-AC0A8EEC227C}" type="presOf" srcId="{4346653E-748E-49C8-892B-787B1413B299}" destId="{7FC7D32E-8E2D-487E-BCD5-B4E1D9F6F294}" srcOrd="1" destOrd="0" presId="urn:microsoft.com/office/officeart/2005/8/layout/hierarchy3"/>
    <dgm:cxn modelId="{C019AC1F-287A-48B2-AD01-13742597ABAE}" type="presOf" srcId="{D6F5655B-E097-4FE9-8405-D225A0E36A4C}" destId="{B03E8EC6-D9F0-4EB4-B458-00B79EFDF6F9}" srcOrd="0" destOrd="0" presId="urn:microsoft.com/office/officeart/2005/8/layout/hierarchy3"/>
    <dgm:cxn modelId="{9BA61A03-47CA-471B-B1D3-5067C96A060C}" srcId="{4346653E-748E-49C8-892B-787B1413B299}" destId="{7A90C0CA-5D62-434F-8AB3-06FA6491EC3E}" srcOrd="1" destOrd="0" parTransId="{5A080717-FCA6-498D-BA83-CB2AAEF4CC52}" sibTransId="{639C11F8-4CBB-4DDA-9AA9-37C422CE6254}"/>
    <dgm:cxn modelId="{33B8962F-AC41-4B6D-97B7-7495538EB67C}" type="presOf" srcId="{6501696F-6E30-443A-ADFD-8FD9B214A676}" destId="{A66F37BE-8A5B-4458-B48D-D40206749E17}" srcOrd="0" destOrd="0" presId="urn:microsoft.com/office/officeart/2005/8/layout/hierarchy3"/>
    <dgm:cxn modelId="{A41B11C0-9A0A-4292-949F-6BC68AB05F95}" type="presOf" srcId="{93D9401D-26A5-4D46-B843-5B1100177A3C}" destId="{10F9EC68-C29E-4E2A-8254-64B1C829A848}" srcOrd="0" destOrd="0" presId="urn:microsoft.com/office/officeart/2005/8/layout/hierarchy3"/>
    <dgm:cxn modelId="{4EF46E5F-91B9-4EAF-AF5E-97E4594A1DA4}" type="presOf" srcId="{4DCFDA35-AAC8-42E4-AA87-B86582A6730D}" destId="{2D317186-0424-40DF-A77D-A741CF10798C}" srcOrd="0" destOrd="0" presId="urn:microsoft.com/office/officeart/2005/8/layout/hierarchy3"/>
    <dgm:cxn modelId="{02ECE59A-270C-44E6-9302-F98390FA4BF2}" type="presOf" srcId="{3AFC37E7-E6CF-476D-A6A2-A08E96358B2F}" destId="{05CB9BD8-C56B-41EB-B1F6-09608F03A3EB}" srcOrd="0" destOrd="0" presId="urn:microsoft.com/office/officeart/2005/8/layout/hierarchy3"/>
    <dgm:cxn modelId="{46B5771A-AB00-4CF5-879B-092BB176F41A}" type="presOf" srcId="{7A90C0CA-5D62-434F-8AB3-06FA6491EC3E}" destId="{95F54E9C-3AF4-4D28-8A22-4511305C1898}" srcOrd="0" destOrd="0" presId="urn:microsoft.com/office/officeart/2005/8/layout/hierarchy3"/>
    <dgm:cxn modelId="{AA3E8CA5-758E-4BCC-A881-BD8F4E584A22}" type="presOf" srcId="{792221CF-E85F-406C-9106-105D603D6B17}" destId="{D550FA86-FC09-4346-8E95-C7ED99C16609}" srcOrd="0" destOrd="0" presId="urn:microsoft.com/office/officeart/2005/8/layout/hierarchy3"/>
    <dgm:cxn modelId="{E52EE4CF-C0DE-497B-8053-17952C003614}" srcId="{792221CF-E85F-406C-9106-105D603D6B17}" destId="{4DCFDA35-AAC8-42E4-AA87-B86582A6730D}" srcOrd="3" destOrd="0" parTransId="{93D9401D-26A5-4D46-B843-5B1100177A3C}" sibTransId="{BF45CB88-0232-4F36-9EA8-444A1C720C34}"/>
    <dgm:cxn modelId="{6F87119E-2F78-4187-9FC0-9438DF15743B}" type="presOf" srcId="{BC3EC87C-51DD-45A5-8D9D-6E426B4BAF25}" destId="{48804925-1538-44AF-8F53-45C7497333D7}" srcOrd="0" destOrd="0" presId="urn:microsoft.com/office/officeart/2005/8/layout/hierarchy3"/>
    <dgm:cxn modelId="{45E93961-F813-4019-A8DA-F6EC294E71D7}" type="presOf" srcId="{792221CF-E85F-406C-9106-105D603D6B17}" destId="{0BD99CF3-C07E-4967-8EC3-F3BC4BF45BE1}" srcOrd="1" destOrd="0" presId="urn:microsoft.com/office/officeart/2005/8/layout/hierarchy3"/>
    <dgm:cxn modelId="{5B310AB2-3D26-4601-9229-5BF64C284F86}" srcId="{792221CF-E85F-406C-9106-105D603D6B17}" destId="{482A89E0-E342-4A22-B066-E756CFD9FE2A}" srcOrd="2" destOrd="0" parTransId="{3AFC37E7-E6CF-476D-A6A2-A08E96358B2F}" sibTransId="{7B5A7D37-8D48-451F-BF38-577808AE650C}"/>
    <dgm:cxn modelId="{D0E6FDBA-9320-42F3-A161-1DC428195393}" type="presOf" srcId="{F628B135-D50D-4F9E-BB8C-E674E33585CA}" destId="{F2D09C2B-677A-4B1C-B2B5-B252B842C18C}" srcOrd="0" destOrd="0" presId="urn:microsoft.com/office/officeart/2005/8/layout/hierarchy3"/>
    <dgm:cxn modelId="{6014A96C-8372-4285-8CDE-1C2041CA8F5A}" srcId="{792221CF-E85F-406C-9106-105D603D6B17}" destId="{BFB9626A-4392-425A-93CF-9F964974C221}" srcOrd="0" destOrd="0" parTransId="{1AFC3ADD-708A-46E5-AD76-C0C16767E94E}" sibTransId="{C0D14B8D-FAA0-42DB-B142-37A704178589}"/>
    <dgm:cxn modelId="{93CDC35F-77A7-47DE-919C-DF41EEF34D41}" srcId="{4346653E-748E-49C8-892B-787B1413B299}" destId="{BC3EC87C-51DD-45A5-8D9D-6E426B4BAF25}" srcOrd="0" destOrd="0" parTransId="{6501696F-6E30-443A-ADFD-8FD9B214A676}" sibTransId="{85393FF0-930C-4AE4-8F93-D71821FC0ACC}"/>
    <dgm:cxn modelId="{5993A6F3-CF70-42B5-BD18-14582C614C9A}" type="presOf" srcId="{BB7920AD-6F2C-4469-BFE2-B1405E11946C}" destId="{2FACBDF9-A836-4080-9E48-4D535E4FCAFF}" srcOrd="0" destOrd="0" presId="urn:microsoft.com/office/officeart/2005/8/layout/hierarchy3"/>
    <dgm:cxn modelId="{D5FA329B-7F64-4776-8501-CE7899DD9F7F}" type="presOf" srcId="{1AFC3ADD-708A-46E5-AD76-C0C16767E94E}" destId="{5ADEFC86-8DBD-4518-99C4-0F116AA6CD30}" srcOrd="0" destOrd="0" presId="urn:microsoft.com/office/officeart/2005/8/layout/hierarchy3"/>
    <dgm:cxn modelId="{294872A4-CE5A-4287-85D9-5574C13C42AA}" type="presOf" srcId="{4346653E-748E-49C8-892B-787B1413B299}" destId="{4558733E-534A-473E-AF51-63C3C453363C}" srcOrd="0" destOrd="0" presId="urn:microsoft.com/office/officeart/2005/8/layout/hierarchy3"/>
    <dgm:cxn modelId="{FA9D1CA1-09E7-46A8-A598-458D7F41970D}" srcId="{792221CF-E85F-406C-9106-105D603D6B17}" destId="{F628B135-D50D-4F9E-BB8C-E674E33585CA}" srcOrd="1" destOrd="0" parTransId="{BB7920AD-6F2C-4469-BFE2-B1405E11946C}" sibTransId="{8D0A0E89-957D-4428-9199-DB04A42B1397}"/>
    <dgm:cxn modelId="{85AD64C2-D561-4383-AD84-4ADAD1B61D9E}" type="presOf" srcId="{482A89E0-E342-4A22-B066-E756CFD9FE2A}" destId="{966233AB-ADF6-4CC6-BF68-6D3BB7B8B907}" srcOrd="0" destOrd="0" presId="urn:microsoft.com/office/officeart/2005/8/layout/hierarchy3"/>
    <dgm:cxn modelId="{9E44CDDE-4CD3-4696-8366-830825981FF1}" type="presParOf" srcId="{B03E8EC6-D9F0-4EB4-B458-00B79EFDF6F9}" destId="{2B291674-2105-4EBA-9294-4418BA7B3B39}" srcOrd="0" destOrd="0" presId="urn:microsoft.com/office/officeart/2005/8/layout/hierarchy3"/>
    <dgm:cxn modelId="{1EC82466-21DB-40C1-A84F-6F8C5082CD91}" type="presParOf" srcId="{2B291674-2105-4EBA-9294-4418BA7B3B39}" destId="{DA5F1D82-68F2-4EE0-9270-2E526C9C69DB}" srcOrd="0" destOrd="0" presId="urn:microsoft.com/office/officeart/2005/8/layout/hierarchy3"/>
    <dgm:cxn modelId="{B6FAA28B-709E-4A81-82F5-19156FF61D04}" type="presParOf" srcId="{DA5F1D82-68F2-4EE0-9270-2E526C9C69DB}" destId="{4558733E-534A-473E-AF51-63C3C453363C}" srcOrd="0" destOrd="0" presId="urn:microsoft.com/office/officeart/2005/8/layout/hierarchy3"/>
    <dgm:cxn modelId="{2087E2FF-A944-4278-B3C2-45D65C105226}" type="presParOf" srcId="{DA5F1D82-68F2-4EE0-9270-2E526C9C69DB}" destId="{7FC7D32E-8E2D-487E-BCD5-B4E1D9F6F294}" srcOrd="1" destOrd="0" presId="urn:microsoft.com/office/officeart/2005/8/layout/hierarchy3"/>
    <dgm:cxn modelId="{B13ED854-80D6-4CB6-8630-E01008AF8F12}" type="presParOf" srcId="{2B291674-2105-4EBA-9294-4418BA7B3B39}" destId="{E19C8994-5E40-4F40-A1CB-0E6E1891A9FB}" srcOrd="1" destOrd="0" presId="urn:microsoft.com/office/officeart/2005/8/layout/hierarchy3"/>
    <dgm:cxn modelId="{B7260577-8B67-4685-A1F5-CE127D963DD2}" type="presParOf" srcId="{E19C8994-5E40-4F40-A1CB-0E6E1891A9FB}" destId="{A66F37BE-8A5B-4458-B48D-D40206749E17}" srcOrd="0" destOrd="0" presId="urn:microsoft.com/office/officeart/2005/8/layout/hierarchy3"/>
    <dgm:cxn modelId="{CEC88220-3CA0-42B3-A98E-2D610210AB28}" type="presParOf" srcId="{E19C8994-5E40-4F40-A1CB-0E6E1891A9FB}" destId="{48804925-1538-44AF-8F53-45C7497333D7}" srcOrd="1" destOrd="0" presId="urn:microsoft.com/office/officeart/2005/8/layout/hierarchy3"/>
    <dgm:cxn modelId="{EAF0A4D9-0DF6-4A79-92F8-5DCA2C45A73C}" type="presParOf" srcId="{E19C8994-5E40-4F40-A1CB-0E6E1891A9FB}" destId="{A2C35E97-02EF-4E91-A8DF-98C09CE83263}" srcOrd="2" destOrd="0" presId="urn:microsoft.com/office/officeart/2005/8/layout/hierarchy3"/>
    <dgm:cxn modelId="{78FEF994-A6D8-49E1-9ECA-AAB4D5F3D1A3}" type="presParOf" srcId="{E19C8994-5E40-4F40-A1CB-0E6E1891A9FB}" destId="{95F54E9C-3AF4-4D28-8A22-4511305C1898}" srcOrd="3" destOrd="0" presId="urn:microsoft.com/office/officeart/2005/8/layout/hierarchy3"/>
    <dgm:cxn modelId="{74E985D0-951E-4129-80C7-7E226DB0FD3C}" type="presParOf" srcId="{B03E8EC6-D9F0-4EB4-B458-00B79EFDF6F9}" destId="{B1B29BEE-DB0C-4E85-9469-0055A968273F}" srcOrd="1" destOrd="0" presId="urn:microsoft.com/office/officeart/2005/8/layout/hierarchy3"/>
    <dgm:cxn modelId="{52ADD78A-0DD9-4DF4-BEE8-462DF7FB616D}" type="presParOf" srcId="{B1B29BEE-DB0C-4E85-9469-0055A968273F}" destId="{F7E4B75C-7AF1-46A2-8BD8-14894B65032C}" srcOrd="0" destOrd="0" presId="urn:microsoft.com/office/officeart/2005/8/layout/hierarchy3"/>
    <dgm:cxn modelId="{29C74F2E-6FB9-4683-B7FC-BFE5E0DC6A56}" type="presParOf" srcId="{F7E4B75C-7AF1-46A2-8BD8-14894B65032C}" destId="{D550FA86-FC09-4346-8E95-C7ED99C16609}" srcOrd="0" destOrd="0" presId="urn:microsoft.com/office/officeart/2005/8/layout/hierarchy3"/>
    <dgm:cxn modelId="{4A210104-CEDE-486A-A60D-9683747C6673}" type="presParOf" srcId="{F7E4B75C-7AF1-46A2-8BD8-14894B65032C}" destId="{0BD99CF3-C07E-4967-8EC3-F3BC4BF45BE1}" srcOrd="1" destOrd="0" presId="urn:microsoft.com/office/officeart/2005/8/layout/hierarchy3"/>
    <dgm:cxn modelId="{16E53BBB-AAAE-4103-BC1B-D12AB28B02D4}" type="presParOf" srcId="{B1B29BEE-DB0C-4E85-9469-0055A968273F}" destId="{D2C1A46A-9200-481A-AE7C-64AC57561266}" srcOrd="1" destOrd="0" presId="urn:microsoft.com/office/officeart/2005/8/layout/hierarchy3"/>
    <dgm:cxn modelId="{398BF66A-CD45-4C44-8489-3C8BD9DAEC18}" type="presParOf" srcId="{D2C1A46A-9200-481A-AE7C-64AC57561266}" destId="{5ADEFC86-8DBD-4518-99C4-0F116AA6CD30}" srcOrd="0" destOrd="0" presId="urn:microsoft.com/office/officeart/2005/8/layout/hierarchy3"/>
    <dgm:cxn modelId="{0A3FEA91-F135-4809-86BE-04918EC2DF65}" type="presParOf" srcId="{D2C1A46A-9200-481A-AE7C-64AC57561266}" destId="{92627DEA-EC1F-4099-9F51-F343A16A0887}" srcOrd="1" destOrd="0" presId="urn:microsoft.com/office/officeart/2005/8/layout/hierarchy3"/>
    <dgm:cxn modelId="{CC52E9AB-7251-403F-8785-450EE9ED8DD0}" type="presParOf" srcId="{D2C1A46A-9200-481A-AE7C-64AC57561266}" destId="{2FACBDF9-A836-4080-9E48-4D535E4FCAFF}" srcOrd="2" destOrd="0" presId="urn:microsoft.com/office/officeart/2005/8/layout/hierarchy3"/>
    <dgm:cxn modelId="{1830C22E-9A58-49B6-AF02-B9D5151A910A}" type="presParOf" srcId="{D2C1A46A-9200-481A-AE7C-64AC57561266}" destId="{F2D09C2B-677A-4B1C-B2B5-B252B842C18C}" srcOrd="3" destOrd="0" presId="urn:microsoft.com/office/officeart/2005/8/layout/hierarchy3"/>
    <dgm:cxn modelId="{53AA7025-B8AF-4584-8429-C9DF8B00B127}" type="presParOf" srcId="{D2C1A46A-9200-481A-AE7C-64AC57561266}" destId="{05CB9BD8-C56B-41EB-B1F6-09608F03A3EB}" srcOrd="4" destOrd="0" presId="urn:microsoft.com/office/officeart/2005/8/layout/hierarchy3"/>
    <dgm:cxn modelId="{0B79B0C2-7F81-41D1-BB6E-7B2E457A3B3E}" type="presParOf" srcId="{D2C1A46A-9200-481A-AE7C-64AC57561266}" destId="{966233AB-ADF6-4CC6-BF68-6D3BB7B8B907}" srcOrd="5" destOrd="0" presId="urn:microsoft.com/office/officeart/2005/8/layout/hierarchy3"/>
    <dgm:cxn modelId="{09271541-FDBF-4C3F-AA99-9CDF987D71C5}" type="presParOf" srcId="{D2C1A46A-9200-481A-AE7C-64AC57561266}" destId="{10F9EC68-C29E-4E2A-8254-64B1C829A848}" srcOrd="6" destOrd="0" presId="urn:microsoft.com/office/officeart/2005/8/layout/hierarchy3"/>
    <dgm:cxn modelId="{5D52B674-F437-4C63-8A90-7956045C7D36}" type="presParOf" srcId="{D2C1A46A-9200-481A-AE7C-64AC57561266}" destId="{2D317186-0424-40DF-A77D-A741CF10798C}" srcOrd="7" destOrd="0" presId="urn:microsoft.com/office/officeart/2005/8/layout/hierarchy3"/>
  </dgm:cxnLst>
  <dgm:bg>
    <a:solidFill>
      <a:schemeClr val="accent2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2A5A24-ED03-4715-9FB7-C5F4ECA27C0D}">
      <dsp:nvSpPr>
        <dsp:cNvPr id="0" name=""/>
        <dsp:cNvSpPr/>
      </dsp:nvSpPr>
      <dsp:spPr>
        <a:xfrm>
          <a:off x="0" y="315676"/>
          <a:ext cx="8291264" cy="4788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EBDEA5-BD6C-4ED1-A205-500E1DDA8D22}">
      <dsp:nvSpPr>
        <dsp:cNvPr id="0" name=""/>
        <dsp:cNvSpPr/>
      </dsp:nvSpPr>
      <dsp:spPr>
        <a:xfrm>
          <a:off x="414563" y="35236"/>
          <a:ext cx="5803884" cy="56088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373" tIns="0" rIns="21937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Повышенная температура</a:t>
          </a:r>
        </a:p>
      </dsp:txBody>
      <dsp:txXfrm>
        <a:off x="414563" y="35236"/>
        <a:ext cx="5803884" cy="560880"/>
      </dsp:txXfrm>
    </dsp:sp>
    <dsp:sp modelId="{F6935478-DAE3-4D51-A6C8-B728FE08275E}">
      <dsp:nvSpPr>
        <dsp:cNvPr id="0" name=""/>
        <dsp:cNvSpPr/>
      </dsp:nvSpPr>
      <dsp:spPr>
        <a:xfrm>
          <a:off x="0" y="1177516"/>
          <a:ext cx="8291264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6E6559-F679-4266-A249-3A61B7F4B693}">
      <dsp:nvSpPr>
        <dsp:cNvPr id="0" name=""/>
        <dsp:cNvSpPr/>
      </dsp:nvSpPr>
      <dsp:spPr>
        <a:xfrm>
          <a:off x="414563" y="897076"/>
          <a:ext cx="5803884" cy="56088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373" tIns="0" rIns="219373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Пониженная температура</a:t>
          </a:r>
          <a:endParaRPr lang="ru-RU" sz="1900" kern="1200" dirty="0">
            <a:solidFill>
              <a:schemeClr val="tx1"/>
            </a:solidFill>
          </a:endParaRPr>
        </a:p>
      </dsp:txBody>
      <dsp:txXfrm>
        <a:off x="414563" y="897076"/>
        <a:ext cx="5803884" cy="560880"/>
      </dsp:txXfrm>
    </dsp:sp>
    <dsp:sp modelId="{9582B759-1B58-447A-9F18-A9516B22DB9C}">
      <dsp:nvSpPr>
        <dsp:cNvPr id="0" name=""/>
        <dsp:cNvSpPr/>
      </dsp:nvSpPr>
      <dsp:spPr>
        <a:xfrm>
          <a:off x="0" y="2039356"/>
          <a:ext cx="8291264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D4CB1-225E-4EA6-9C18-C4BFFB0AAB40}">
      <dsp:nvSpPr>
        <dsp:cNvPr id="0" name=""/>
        <dsp:cNvSpPr/>
      </dsp:nvSpPr>
      <dsp:spPr>
        <a:xfrm>
          <a:off x="414563" y="1758916"/>
          <a:ext cx="5803884" cy="560880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373" tIns="0" rIns="21937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Ультрафиолетовое излучение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14563" y="1758916"/>
        <a:ext cx="5803884" cy="560880"/>
      </dsp:txXfrm>
    </dsp:sp>
    <dsp:sp modelId="{7E44214C-C6D6-4362-9A10-F677F259B889}">
      <dsp:nvSpPr>
        <dsp:cNvPr id="0" name=""/>
        <dsp:cNvSpPr/>
      </dsp:nvSpPr>
      <dsp:spPr>
        <a:xfrm>
          <a:off x="0" y="2901196"/>
          <a:ext cx="8291264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0CAA15-8BDE-4EAF-96B1-F02E785BDF4F}">
      <dsp:nvSpPr>
        <dsp:cNvPr id="0" name=""/>
        <dsp:cNvSpPr/>
      </dsp:nvSpPr>
      <dsp:spPr>
        <a:xfrm>
          <a:off x="442392" y="2683434"/>
          <a:ext cx="5803884" cy="560880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373" tIns="0" rIns="21937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Загрязнение воздуха 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42392" y="2683434"/>
        <a:ext cx="5803884" cy="560880"/>
      </dsp:txXfrm>
    </dsp:sp>
    <dsp:sp modelId="{5A09E550-851C-40D2-9E73-F97333636CA5}">
      <dsp:nvSpPr>
        <dsp:cNvPr id="0" name=""/>
        <dsp:cNvSpPr/>
      </dsp:nvSpPr>
      <dsp:spPr>
        <a:xfrm>
          <a:off x="0" y="3763035"/>
          <a:ext cx="8291264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03C808-91C1-4879-A375-4699A6AF9000}">
      <dsp:nvSpPr>
        <dsp:cNvPr id="0" name=""/>
        <dsp:cNvSpPr/>
      </dsp:nvSpPr>
      <dsp:spPr>
        <a:xfrm>
          <a:off x="414563" y="3482596"/>
          <a:ext cx="5803884" cy="560880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373" tIns="0" rIns="21937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Трансмиссивные заболевания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14563" y="3482596"/>
        <a:ext cx="5803884" cy="5608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58733E-534A-473E-AF51-63C3C453363C}">
      <dsp:nvSpPr>
        <dsp:cNvPr id="0" name=""/>
        <dsp:cNvSpPr/>
      </dsp:nvSpPr>
      <dsp:spPr>
        <a:xfrm>
          <a:off x="0" y="51990"/>
          <a:ext cx="3538626" cy="685255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Рабочие места с повышенным риском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0" y="51990"/>
        <a:ext cx="3538626" cy="685255"/>
      </dsp:txXfrm>
    </dsp:sp>
    <dsp:sp modelId="{A66F37BE-8A5B-4458-B48D-D40206749E17}">
      <dsp:nvSpPr>
        <dsp:cNvPr id="0" name=""/>
        <dsp:cNvSpPr/>
      </dsp:nvSpPr>
      <dsp:spPr>
        <a:xfrm>
          <a:off x="353862" y="737245"/>
          <a:ext cx="279383" cy="543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965"/>
              </a:lnTo>
              <a:lnTo>
                <a:pt x="279383" y="543965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48804925-1538-44AF-8F53-45C7497333D7}">
      <dsp:nvSpPr>
        <dsp:cNvPr id="0" name=""/>
        <dsp:cNvSpPr/>
      </dsp:nvSpPr>
      <dsp:spPr>
        <a:xfrm>
          <a:off x="633246" y="1000450"/>
          <a:ext cx="2666663" cy="561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Работающие на открытом воздухе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33246" y="1000450"/>
        <a:ext cx="2666663" cy="561522"/>
      </dsp:txXfrm>
    </dsp:sp>
    <dsp:sp modelId="{CB2EA40C-17B9-40AF-9A3A-19F7AC5032AE}">
      <dsp:nvSpPr>
        <dsp:cNvPr id="0" name=""/>
        <dsp:cNvSpPr/>
      </dsp:nvSpPr>
      <dsp:spPr>
        <a:xfrm>
          <a:off x="353862" y="737245"/>
          <a:ext cx="279383" cy="13748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4885"/>
              </a:lnTo>
              <a:lnTo>
                <a:pt x="279383" y="1374885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FDFA04AA-AC00-4437-A184-57DB24C90B2F}">
      <dsp:nvSpPr>
        <dsp:cNvPr id="0" name=""/>
        <dsp:cNvSpPr/>
      </dsp:nvSpPr>
      <dsp:spPr>
        <a:xfrm>
          <a:off x="633246" y="1711362"/>
          <a:ext cx="3042030" cy="801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Работающие на работах с высокой физической нагрузкой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33246" y="1711362"/>
        <a:ext cx="3042030" cy="801538"/>
      </dsp:txXfrm>
    </dsp:sp>
    <dsp:sp modelId="{7A5039FA-7D3F-40DB-BEA1-572A522B965C}">
      <dsp:nvSpPr>
        <dsp:cNvPr id="0" name=""/>
        <dsp:cNvSpPr/>
      </dsp:nvSpPr>
      <dsp:spPr>
        <a:xfrm>
          <a:off x="353862" y="737245"/>
          <a:ext cx="274042" cy="2491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1199"/>
              </a:lnTo>
              <a:lnTo>
                <a:pt x="274042" y="2491199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3457F5F7-9A7C-4B95-8FFA-C6415668C8BF}">
      <dsp:nvSpPr>
        <dsp:cNvPr id="0" name=""/>
        <dsp:cNvSpPr/>
      </dsp:nvSpPr>
      <dsp:spPr>
        <a:xfrm>
          <a:off x="627905" y="2712473"/>
          <a:ext cx="2998445" cy="10319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Работающие в закрытых помещениях, на плохо вентилируемых рабочих местах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27905" y="2712473"/>
        <a:ext cx="2998445" cy="1031942"/>
      </dsp:txXfrm>
    </dsp:sp>
    <dsp:sp modelId="{D550FA86-FC09-4346-8E95-C7ED99C16609}">
      <dsp:nvSpPr>
        <dsp:cNvPr id="0" name=""/>
        <dsp:cNvSpPr/>
      </dsp:nvSpPr>
      <dsp:spPr>
        <a:xfrm>
          <a:off x="3723900" y="0"/>
          <a:ext cx="4221800" cy="644796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Первичные последствия для здоровья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723900" y="0"/>
        <a:ext cx="4221800" cy="644796"/>
      </dsp:txXfrm>
    </dsp:sp>
    <dsp:sp modelId="{5ADEFC86-8DBD-4518-99C4-0F116AA6CD30}">
      <dsp:nvSpPr>
        <dsp:cNvPr id="0" name=""/>
        <dsp:cNvSpPr/>
      </dsp:nvSpPr>
      <dsp:spPr>
        <a:xfrm>
          <a:off x="4146080" y="644796"/>
          <a:ext cx="410216" cy="418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8880"/>
              </a:lnTo>
              <a:lnTo>
                <a:pt x="410216" y="418880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92627DEA-EC1F-4099-9F51-F343A16A0887}">
      <dsp:nvSpPr>
        <dsp:cNvPr id="0" name=""/>
        <dsp:cNvSpPr/>
      </dsp:nvSpPr>
      <dsp:spPr>
        <a:xfrm>
          <a:off x="4556297" y="787830"/>
          <a:ext cx="3951790" cy="551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острая гипертермия (или перегревание) - тепловой удар</a:t>
          </a:r>
        </a:p>
      </dsp:txBody>
      <dsp:txXfrm>
        <a:off x="4556297" y="787830"/>
        <a:ext cx="3951790" cy="551693"/>
      </dsp:txXfrm>
    </dsp:sp>
    <dsp:sp modelId="{541C573F-E6AB-41EC-8BB9-C6FA8542DAA3}">
      <dsp:nvSpPr>
        <dsp:cNvPr id="0" name=""/>
        <dsp:cNvSpPr/>
      </dsp:nvSpPr>
      <dsp:spPr>
        <a:xfrm>
          <a:off x="4146080" y="644796"/>
          <a:ext cx="493875" cy="1318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8305"/>
              </a:lnTo>
              <a:lnTo>
                <a:pt x="493875" y="1318305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8B72F202-81B7-4EEA-AF58-B8F698778BBA}">
      <dsp:nvSpPr>
        <dsp:cNvPr id="0" name=""/>
        <dsp:cNvSpPr/>
      </dsp:nvSpPr>
      <dsp:spPr>
        <a:xfrm>
          <a:off x="4639956" y="1539089"/>
          <a:ext cx="3821846" cy="8480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хроническая гипертермия (арт. гипертензия, тахикардия, нарушение электролитного обмена)</a:t>
          </a:r>
        </a:p>
      </dsp:txBody>
      <dsp:txXfrm>
        <a:off x="4639956" y="1539089"/>
        <a:ext cx="3821846" cy="848026"/>
      </dsp:txXfrm>
    </dsp:sp>
    <dsp:sp modelId="{70861E4C-E71F-435B-A12C-6DB236FF2ED9}">
      <dsp:nvSpPr>
        <dsp:cNvPr id="0" name=""/>
        <dsp:cNvSpPr/>
      </dsp:nvSpPr>
      <dsp:spPr>
        <a:xfrm>
          <a:off x="4146080" y="644796"/>
          <a:ext cx="436659" cy="2641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1767"/>
              </a:lnTo>
              <a:lnTo>
                <a:pt x="436659" y="2641767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C828FCDC-69FA-4D33-B8D2-CBB8A7E297C6}">
      <dsp:nvSpPr>
        <dsp:cNvPr id="0" name=""/>
        <dsp:cNvSpPr/>
      </dsp:nvSpPr>
      <dsp:spPr>
        <a:xfrm>
          <a:off x="4582740" y="3125401"/>
          <a:ext cx="1734600" cy="3223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солнечный удар</a:t>
          </a:r>
        </a:p>
      </dsp:txBody>
      <dsp:txXfrm>
        <a:off x="4582740" y="3125401"/>
        <a:ext cx="1734600" cy="322323"/>
      </dsp:txXfrm>
    </dsp:sp>
    <dsp:sp modelId="{5E31F687-F6FE-4115-A150-31275F61D440}">
      <dsp:nvSpPr>
        <dsp:cNvPr id="0" name=""/>
        <dsp:cNvSpPr/>
      </dsp:nvSpPr>
      <dsp:spPr>
        <a:xfrm>
          <a:off x="4146080" y="644796"/>
          <a:ext cx="493875" cy="2029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9593"/>
              </a:lnTo>
              <a:lnTo>
                <a:pt x="493875" y="2029593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A71473A6-83D2-43DA-A526-AF2A74DD1574}">
      <dsp:nvSpPr>
        <dsp:cNvPr id="0" name=""/>
        <dsp:cNvSpPr/>
      </dsp:nvSpPr>
      <dsp:spPr>
        <a:xfrm>
          <a:off x="4639956" y="2494247"/>
          <a:ext cx="2658158" cy="3602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err="1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Подострая</a:t>
          </a:r>
          <a:r>
            <a:rPr lang="ru-RU" sz="1400" b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гипертермия  судорожное </a:t>
          </a: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состояние</a:t>
          </a:r>
        </a:p>
      </dsp:txBody>
      <dsp:txXfrm>
        <a:off x="4639956" y="2494247"/>
        <a:ext cx="2658158" cy="36028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356891-2278-4E6C-B826-3FE3D9B194CF}">
      <dsp:nvSpPr>
        <dsp:cNvPr id="0" name=""/>
        <dsp:cNvSpPr/>
      </dsp:nvSpPr>
      <dsp:spPr>
        <a:xfrm>
          <a:off x="1901011" y="281"/>
          <a:ext cx="2851516" cy="1096996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Снижается работоспособность </a:t>
          </a:r>
        </a:p>
      </dsp:txBody>
      <dsp:txXfrm>
        <a:off x="1901011" y="281"/>
        <a:ext cx="2851516" cy="1096996"/>
      </dsp:txXfrm>
    </dsp:sp>
    <dsp:sp modelId="{9A439284-A280-4D37-9D61-E5F9ABAB59BE}">
      <dsp:nvSpPr>
        <dsp:cNvPr id="0" name=""/>
        <dsp:cNvSpPr/>
      </dsp:nvSpPr>
      <dsp:spPr>
        <a:xfrm>
          <a:off x="0" y="138360"/>
          <a:ext cx="1901011" cy="820838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 температуре воздуха более 30</a:t>
          </a:r>
          <a:r>
            <a:rPr lang="en-US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º</a:t>
          </a: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</a:t>
          </a:r>
        </a:p>
      </dsp:txBody>
      <dsp:txXfrm>
        <a:off x="0" y="138360"/>
        <a:ext cx="1901011" cy="820838"/>
      </dsp:txXfrm>
    </dsp:sp>
    <dsp:sp modelId="{8F152C6D-8801-4D9E-B1F1-D58A3C08913D}">
      <dsp:nvSpPr>
        <dsp:cNvPr id="0" name=""/>
        <dsp:cNvSpPr/>
      </dsp:nvSpPr>
      <dsp:spPr>
        <a:xfrm>
          <a:off x="1901011" y="1206977"/>
          <a:ext cx="2851516" cy="1096996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Нарушение умственной деятельности, снижение остроты зрения</a:t>
          </a:r>
        </a:p>
      </dsp:txBody>
      <dsp:txXfrm>
        <a:off x="1901011" y="1206977"/>
        <a:ext cx="2851516" cy="1096996"/>
      </dsp:txXfrm>
    </dsp:sp>
    <dsp:sp modelId="{02AB9EB8-B9AB-4551-93F3-A301C7B27726}">
      <dsp:nvSpPr>
        <dsp:cNvPr id="0" name=""/>
        <dsp:cNvSpPr/>
      </dsp:nvSpPr>
      <dsp:spPr>
        <a:xfrm>
          <a:off x="0" y="1350827"/>
          <a:ext cx="1901011" cy="809298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Обезвоживание на организма на 6% </a:t>
          </a:r>
        </a:p>
      </dsp:txBody>
      <dsp:txXfrm>
        <a:off x="0" y="1350827"/>
        <a:ext cx="1901011" cy="80929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58733E-534A-473E-AF51-63C3C453363C}">
      <dsp:nvSpPr>
        <dsp:cNvPr id="0" name=""/>
        <dsp:cNvSpPr/>
      </dsp:nvSpPr>
      <dsp:spPr>
        <a:xfrm>
          <a:off x="522211" y="143989"/>
          <a:ext cx="3461942" cy="73085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Рабочие места с повышенным риском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522211" y="143989"/>
        <a:ext cx="3461942" cy="730853"/>
      </dsp:txXfrm>
    </dsp:sp>
    <dsp:sp modelId="{A66F37BE-8A5B-4458-B48D-D40206749E17}">
      <dsp:nvSpPr>
        <dsp:cNvPr id="0" name=""/>
        <dsp:cNvSpPr/>
      </dsp:nvSpPr>
      <dsp:spPr>
        <a:xfrm>
          <a:off x="868405" y="874842"/>
          <a:ext cx="238234" cy="1067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7354"/>
              </a:lnTo>
              <a:lnTo>
                <a:pt x="238234" y="10673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04925-1538-44AF-8F53-45C7497333D7}">
      <dsp:nvSpPr>
        <dsp:cNvPr id="0" name=""/>
        <dsp:cNvSpPr/>
      </dsp:nvSpPr>
      <dsp:spPr>
        <a:xfrm>
          <a:off x="1106639" y="1313475"/>
          <a:ext cx="2827529" cy="12574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на открытом воздухе (строители, </a:t>
          </a:r>
          <a:r>
            <a:rPr lang="ru-RU" sz="1600" kern="1200" dirty="0" err="1">
              <a:latin typeface="Times New Roman" pitchFamily="18" charset="0"/>
              <a:cs typeface="Times New Roman" pitchFamily="18" charset="0"/>
            </a:rPr>
            <a:t>лесозаготвители</a:t>
          </a: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, сельскохозяйственные работники)</a:t>
          </a:r>
          <a:endParaRPr lang="ru-RU" sz="1600" kern="1200" dirty="0"/>
        </a:p>
      </dsp:txBody>
      <dsp:txXfrm>
        <a:off x="1106639" y="1313475"/>
        <a:ext cx="2827529" cy="1257443"/>
      </dsp:txXfrm>
    </dsp:sp>
    <dsp:sp modelId="{7A5039FA-7D3F-40DB-BEA1-572A522B965C}">
      <dsp:nvSpPr>
        <dsp:cNvPr id="0" name=""/>
        <dsp:cNvSpPr/>
      </dsp:nvSpPr>
      <dsp:spPr>
        <a:xfrm>
          <a:off x="868405" y="874842"/>
          <a:ext cx="317947" cy="2399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9477"/>
              </a:lnTo>
              <a:lnTo>
                <a:pt x="317947" y="2399477"/>
              </a:lnTo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dsp:style>
    </dsp:sp>
    <dsp:sp modelId="{3457F5F7-9A7C-4B95-8FFA-C6415668C8BF}">
      <dsp:nvSpPr>
        <dsp:cNvPr id="0" name=""/>
        <dsp:cNvSpPr/>
      </dsp:nvSpPr>
      <dsp:spPr>
        <a:xfrm>
          <a:off x="1186352" y="2813166"/>
          <a:ext cx="2802731" cy="922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предприятий перерабатывающих мясо, рыбу, птицу</a:t>
          </a:r>
          <a:endParaRPr lang="ru-RU" sz="1600" kern="1200" dirty="0"/>
        </a:p>
      </dsp:txBody>
      <dsp:txXfrm>
        <a:off x="1186352" y="2813166"/>
        <a:ext cx="2802731" cy="922308"/>
      </dsp:txXfrm>
    </dsp:sp>
    <dsp:sp modelId="{D550FA86-FC09-4346-8E95-C7ED99C16609}">
      <dsp:nvSpPr>
        <dsp:cNvPr id="0" name=""/>
        <dsp:cNvSpPr/>
      </dsp:nvSpPr>
      <dsp:spPr>
        <a:xfrm>
          <a:off x="4802666" y="0"/>
          <a:ext cx="3766285" cy="674557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Первичные последствия для здоровья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802666" y="0"/>
        <a:ext cx="3766285" cy="674557"/>
      </dsp:txXfrm>
    </dsp:sp>
    <dsp:sp modelId="{5ADEFC86-8DBD-4518-99C4-0F116AA6CD30}">
      <dsp:nvSpPr>
        <dsp:cNvPr id="0" name=""/>
        <dsp:cNvSpPr/>
      </dsp:nvSpPr>
      <dsp:spPr>
        <a:xfrm>
          <a:off x="5179295" y="674557"/>
          <a:ext cx="666235" cy="368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318"/>
              </a:lnTo>
              <a:lnTo>
                <a:pt x="666235" y="368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27DEA-EC1F-4099-9F51-F343A16A0887}">
      <dsp:nvSpPr>
        <dsp:cNvPr id="0" name=""/>
        <dsp:cNvSpPr/>
      </dsp:nvSpPr>
      <dsp:spPr>
        <a:xfrm>
          <a:off x="5845530" y="821288"/>
          <a:ext cx="2628543" cy="4431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>
              <a:latin typeface="Times New Roman" pitchFamily="18" charset="0"/>
              <a:cs typeface="Times New Roman" pitchFamily="18" charset="0"/>
            </a:rPr>
            <a:t>Болезни органов дыхания </a:t>
          </a:r>
        </a:p>
      </dsp:txBody>
      <dsp:txXfrm>
        <a:off x="5845530" y="821288"/>
        <a:ext cx="2628543" cy="443174"/>
      </dsp:txXfrm>
    </dsp:sp>
    <dsp:sp modelId="{82DE9660-99C7-41FD-A384-72FBE906C982}">
      <dsp:nvSpPr>
        <dsp:cNvPr id="0" name=""/>
        <dsp:cNvSpPr/>
      </dsp:nvSpPr>
      <dsp:spPr>
        <a:xfrm>
          <a:off x="5179295" y="674557"/>
          <a:ext cx="651415" cy="13506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0610"/>
              </a:lnTo>
              <a:lnTo>
                <a:pt x="651415" y="13506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7A846D-6096-4C55-94A7-016877BC3D41}">
      <dsp:nvSpPr>
        <dsp:cNvPr id="0" name=""/>
        <dsp:cNvSpPr/>
      </dsp:nvSpPr>
      <dsp:spPr>
        <a:xfrm>
          <a:off x="5830710" y="1642892"/>
          <a:ext cx="2738241" cy="764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Болезни костно-мышечной  системы</a:t>
          </a:r>
        </a:p>
      </dsp:txBody>
      <dsp:txXfrm>
        <a:off x="5830710" y="1642892"/>
        <a:ext cx="2738241" cy="764551"/>
      </dsp:txXfrm>
    </dsp:sp>
    <dsp:sp modelId="{61C315AE-763E-45E7-8811-A049061D2612}">
      <dsp:nvSpPr>
        <dsp:cNvPr id="0" name=""/>
        <dsp:cNvSpPr/>
      </dsp:nvSpPr>
      <dsp:spPr>
        <a:xfrm>
          <a:off x="5179295" y="674557"/>
          <a:ext cx="762823" cy="2482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2536"/>
              </a:lnTo>
              <a:lnTo>
                <a:pt x="762823" y="24825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14EEC2-FE32-470B-B67D-6F58D42226D4}">
      <dsp:nvSpPr>
        <dsp:cNvPr id="0" name=""/>
        <dsp:cNvSpPr/>
      </dsp:nvSpPr>
      <dsp:spPr>
        <a:xfrm>
          <a:off x="5942118" y="2738875"/>
          <a:ext cx="2323655" cy="836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>
              <a:latin typeface="Times New Roman" pitchFamily="18" charset="0"/>
              <a:cs typeface="Times New Roman" pitchFamily="18" charset="0"/>
            </a:rPr>
            <a:t>Болезни периферической нервной системы</a:t>
          </a:r>
        </a:p>
      </dsp:txBody>
      <dsp:txXfrm>
        <a:off x="5942118" y="2738875"/>
        <a:ext cx="2323655" cy="836437"/>
      </dsp:txXfrm>
    </dsp:sp>
    <dsp:sp modelId="{37E6D12E-574C-497F-BAF7-EFE818977E8C}">
      <dsp:nvSpPr>
        <dsp:cNvPr id="0" name=""/>
        <dsp:cNvSpPr/>
      </dsp:nvSpPr>
      <dsp:spPr>
        <a:xfrm>
          <a:off x="5179295" y="674557"/>
          <a:ext cx="834891" cy="3370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0600"/>
              </a:lnTo>
              <a:lnTo>
                <a:pt x="834891" y="33706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016815-D5E1-4612-8C12-45500D3970F3}">
      <dsp:nvSpPr>
        <dsp:cNvPr id="0" name=""/>
        <dsp:cNvSpPr/>
      </dsp:nvSpPr>
      <dsp:spPr>
        <a:xfrm>
          <a:off x="6014186" y="3747873"/>
          <a:ext cx="2241340" cy="5945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>
              <a:latin typeface="Times New Roman" pitchFamily="18" charset="0"/>
              <a:cs typeface="Times New Roman" pitchFamily="18" charset="0"/>
            </a:rPr>
            <a:t>Заболевания почек</a:t>
          </a:r>
        </a:p>
      </dsp:txBody>
      <dsp:txXfrm>
        <a:off x="6014186" y="3747873"/>
        <a:ext cx="2241340" cy="594568"/>
      </dsp:txXfrm>
    </dsp:sp>
    <dsp:sp modelId="{2F8C994B-E1D6-4045-B280-F7B1763817E0}">
      <dsp:nvSpPr>
        <dsp:cNvPr id="0" name=""/>
        <dsp:cNvSpPr/>
      </dsp:nvSpPr>
      <dsp:spPr>
        <a:xfrm>
          <a:off x="5179295" y="674557"/>
          <a:ext cx="834891" cy="4372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334"/>
              </a:lnTo>
              <a:lnTo>
                <a:pt x="834891" y="43723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DD52CE-647B-4E1A-B05B-4009239E67CF}">
      <dsp:nvSpPr>
        <dsp:cNvPr id="0" name=""/>
        <dsp:cNvSpPr/>
      </dsp:nvSpPr>
      <dsp:spPr>
        <a:xfrm>
          <a:off x="6014186" y="4535390"/>
          <a:ext cx="2223319" cy="1023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>
              <a:latin typeface="Times New Roman" pitchFamily="18" charset="0"/>
              <a:cs typeface="Times New Roman" pitchFamily="18" charset="0"/>
            </a:rPr>
            <a:t>Снижение сопротивляемости к инфекционным заболеваниям</a:t>
          </a:r>
        </a:p>
      </dsp:txBody>
      <dsp:txXfrm>
        <a:off x="6014186" y="4535390"/>
        <a:ext cx="2223319" cy="102300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BBDBA4-328B-4B62-898A-2A7B9437A319}">
      <dsp:nvSpPr>
        <dsp:cNvPr id="0" name=""/>
        <dsp:cNvSpPr/>
      </dsp:nvSpPr>
      <dsp:spPr>
        <a:xfrm>
          <a:off x="0" y="341204"/>
          <a:ext cx="1975107" cy="857802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Рабочие места с повышенным риском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0" y="341204"/>
        <a:ext cx="1975107" cy="857802"/>
      </dsp:txXfrm>
    </dsp:sp>
    <dsp:sp modelId="{A148EE63-8E10-4FDC-85CE-D22750D6B49E}">
      <dsp:nvSpPr>
        <dsp:cNvPr id="0" name=""/>
        <dsp:cNvSpPr/>
      </dsp:nvSpPr>
      <dsp:spPr>
        <a:xfrm>
          <a:off x="100656" y="1199007"/>
          <a:ext cx="91440" cy="707056"/>
        </a:xfrm>
        <a:custGeom>
          <a:avLst/>
          <a:gdLst/>
          <a:ahLst/>
          <a:cxnLst/>
          <a:rect l="0" t="0" r="0" b="0"/>
          <a:pathLst>
            <a:path>
              <a:moveTo>
                <a:pt x="96854" y="0"/>
              </a:moveTo>
              <a:lnTo>
                <a:pt x="45720" y="707056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532E7AF7-2F20-4D71-8E5B-93510D550C19}">
      <dsp:nvSpPr>
        <dsp:cNvPr id="0" name=""/>
        <dsp:cNvSpPr/>
      </dsp:nvSpPr>
      <dsp:spPr>
        <a:xfrm>
          <a:off x="146376" y="1581226"/>
          <a:ext cx="1674924" cy="6496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работающие на открытом воздухе </a:t>
          </a:r>
          <a:endParaRPr lang="ru-RU" sz="1400" kern="1200" dirty="0"/>
        </a:p>
      </dsp:txBody>
      <dsp:txXfrm>
        <a:off x="146376" y="1581226"/>
        <a:ext cx="1674924" cy="649673"/>
      </dsp:txXfrm>
    </dsp:sp>
    <dsp:sp modelId="{368FE3E3-E79F-47DC-B9B1-AA14BB3E536C}">
      <dsp:nvSpPr>
        <dsp:cNvPr id="0" name=""/>
        <dsp:cNvSpPr/>
      </dsp:nvSpPr>
      <dsp:spPr>
        <a:xfrm>
          <a:off x="2161779" y="332378"/>
          <a:ext cx="2055723" cy="857802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Первичные последствия для здоровья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161779" y="332378"/>
        <a:ext cx="2055723" cy="857802"/>
      </dsp:txXfrm>
    </dsp:sp>
    <dsp:sp modelId="{2AD65734-2708-4490-9D73-D6BF3D1147E0}">
      <dsp:nvSpPr>
        <dsp:cNvPr id="0" name=""/>
        <dsp:cNvSpPr/>
      </dsp:nvSpPr>
      <dsp:spPr>
        <a:xfrm>
          <a:off x="2367351" y="1190180"/>
          <a:ext cx="194242" cy="548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8646"/>
              </a:lnTo>
              <a:lnTo>
                <a:pt x="194242" y="54864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D44923B5-5EF9-4327-BA4F-0BB6A00BE626}">
      <dsp:nvSpPr>
        <dsp:cNvPr id="0" name=""/>
        <dsp:cNvSpPr/>
      </dsp:nvSpPr>
      <dsp:spPr>
        <a:xfrm>
          <a:off x="2561594" y="1508039"/>
          <a:ext cx="1216473" cy="4615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солнечные ожоги</a:t>
          </a:r>
          <a:endParaRPr lang="ru-RU" sz="1400" kern="1200" dirty="0"/>
        </a:p>
      </dsp:txBody>
      <dsp:txXfrm>
        <a:off x="2561594" y="1508039"/>
        <a:ext cx="1216473" cy="461574"/>
      </dsp:txXfrm>
    </dsp:sp>
    <dsp:sp modelId="{CE50058F-C8E9-402E-A0A4-06247E230283}">
      <dsp:nvSpPr>
        <dsp:cNvPr id="0" name=""/>
        <dsp:cNvSpPr/>
      </dsp:nvSpPr>
      <dsp:spPr>
        <a:xfrm>
          <a:off x="2367351" y="1190180"/>
          <a:ext cx="267437" cy="1248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475"/>
              </a:lnTo>
              <a:lnTo>
                <a:pt x="267437" y="1248475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7762C70F-AE72-4DA9-AC29-FBF8AA742CB3}">
      <dsp:nvSpPr>
        <dsp:cNvPr id="0" name=""/>
        <dsp:cNvSpPr/>
      </dsp:nvSpPr>
      <dsp:spPr>
        <a:xfrm>
          <a:off x="2634788" y="2166736"/>
          <a:ext cx="1181228" cy="5438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заболевания глаз</a:t>
          </a:r>
          <a:endParaRPr lang="ru-RU" sz="1400" kern="1200" dirty="0"/>
        </a:p>
      </dsp:txBody>
      <dsp:txXfrm>
        <a:off x="2634788" y="2166736"/>
        <a:ext cx="1181228" cy="543838"/>
      </dsp:txXfrm>
    </dsp:sp>
    <dsp:sp modelId="{523F24E4-3751-436D-9345-AB22DD37EB28}">
      <dsp:nvSpPr>
        <dsp:cNvPr id="0" name=""/>
        <dsp:cNvSpPr/>
      </dsp:nvSpPr>
      <dsp:spPr>
        <a:xfrm>
          <a:off x="2367351" y="1190180"/>
          <a:ext cx="340617" cy="19562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6252"/>
              </a:lnTo>
              <a:lnTo>
                <a:pt x="340617" y="1956252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EF43A729-45F4-47C0-AC51-C10F118153B9}">
      <dsp:nvSpPr>
        <dsp:cNvPr id="0" name=""/>
        <dsp:cNvSpPr/>
      </dsp:nvSpPr>
      <dsp:spPr>
        <a:xfrm>
          <a:off x="2707969" y="2898613"/>
          <a:ext cx="1222196" cy="4956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онкология кожи</a:t>
          </a:r>
          <a:endParaRPr lang="ru-RU" sz="1400" kern="1200" dirty="0"/>
        </a:p>
      </dsp:txBody>
      <dsp:txXfrm>
        <a:off x="2707969" y="2898613"/>
        <a:ext cx="1222196" cy="49563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58733E-534A-473E-AF51-63C3C453363C}">
      <dsp:nvSpPr>
        <dsp:cNvPr id="0" name=""/>
        <dsp:cNvSpPr/>
      </dsp:nvSpPr>
      <dsp:spPr>
        <a:xfrm>
          <a:off x="0" y="68628"/>
          <a:ext cx="1886857" cy="67488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Рабочие места с повышенным риском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0" y="68628"/>
        <a:ext cx="1886857" cy="674889"/>
      </dsp:txXfrm>
    </dsp:sp>
    <dsp:sp modelId="{A66F37BE-8A5B-4458-B48D-D40206749E17}">
      <dsp:nvSpPr>
        <dsp:cNvPr id="0" name=""/>
        <dsp:cNvSpPr/>
      </dsp:nvSpPr>
      <dsp:spPr>
        <a:xfrm>
          <a:off x="188685" y="743517"/>
          <a:ext cx="114672" cy="557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7014"/>
              </a:lnTo>
              <a:lnTo>
                <a:pt x="114672" y="5570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04925-1538-44AF-8F53-45C7497333D7}">
      <dsp:nvSpPr>
        <dsp:cNvPr id="0" name=""/>
        <dsp:cNvSpPr/>
      </dsp:nvSpPr>
      <dsp:spPr>
        <a:xfrm>
          <a:off x="303358" y="936588"/>
          <a:ext cx="2298045" cy="727885"/>
        </a:xfrm>
        <a:prstGeom prst="roundRect">
          <a:avLst>
            <a:gd name="adj" fmla="val 10000"/>
          </a:avLst>
        </a:prstGeom>
        <a:solidFill>
          <a:schemeClr val="bg2">
            <a:alpha val="9000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особенно те, кто работает на открытом воздухе, транспортники и пожарные. </a:t>
          </a:r>
          <a:endParaRPr lang="ru-RU" sz="1400" kern="1200" dirty="0"/>
        </a:p>
      </dsp:txBody>
      <dsp:txXfrm>
        <a:off x="303358" y="936588"/>
        <a:ext cx="2298045" cy="727885"/>
      </dsp:txXfrm>
    </dsp:sp>
    <dsp:sp modelId="{D550FA86-FC09-4346-8E95-C7ED99C16609}">
      <dsp:nvSpPr>
        <dsp:cNvPr id="0" name=""/>
        <dsp:cNvSpPr/>
      </dsp:nvSpPr>
      <dsp:spPr>
        <a:xfrm>
          <a:off x="2976555" y="67801"/>
          <a:ext cx="1683637" cy="74685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8575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Первичные последствия для здоровья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976555" y="67801"/>
        <a:ext cx="1683637" cy="746857"/>
      </dsp:txXfrm>
    </dsp:sp>
    <dsp:sp modelId="{5ADEFC86-8DBD-4518-99C4-0F116AA6CD30}">
      <dsp:nvSpPr>
        <dsp:cNvPr id="0" name=""/>
        <dsp:cNvSpPr/>
      </dsp:nvSpPr>
      <dsp:spPr>
        <a:xfrm>
          <a:off x="3144919" y="814659"/>
          <a:ext cx="455481" cy="1661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1403"/>
              </a:lnTo>
              <a:lnTo>
                <a:pt x="455481" y="16614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27DEA-EC1F-4099-9F51-F343A16A0887}">
      <dsp:nvSpPr>
        <dsp:cNvPr id="0" name=""/>
        <dsp:cNvSpPr/>
      </dsp:nvSpPr>
      <dsp:spPr>
        <a:xfrm>
          <a:off x="3600400" y="2232248"/>
          <a:ext cx="1465231" cy="4876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онкология</a:t>
          </a:r>
        </a:p>
      </dsp:txBody>
      <dsp:txXfrm>
        <a:off x="3600400" y="2232248"/>
        <a:ext cx="1465231" cy="487628"/>
      </dsp:txXfrm>
    </dsp:sp>
    <dsp:sp modelId="{541C573F-E6AB-41EC-8BB9-C6FA8542DAA3}">
      <dsp:nvSpPr>
        <dsp:cNvPr id="0" name=""/>
        <dsp:cNvSpPr/>
      </dsp:nvSpPr>
      <dsp:spPr>
        <a:xfrm>
          <a:off x="3144919" y="814659"/>
          <a:ext cx="383481" cy="4041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163"/>
              </a:lnTo>
              <a:lnTo>
                <a:pt x="383481" y="4041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72F202-81B7-4EEA-AF58-B8F698778BBA}">
      <dsp:nvSpPr>
        <dsp:cNvPr id="0" name=""/>
        <dsp:cNvSpPr/>
      </dsp:nvSpPr>
      <dsp:spPr>
        <a:xfrm>
          <a:off x="3528400" y="1008115"/>
          <a:ext cx="1603197" cy="421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респираторные заболевания</a:t>
          </a:r>
        </a:p>
      </dsp:txBody>
      <dsp:txXfrm>
        <a:off x="3528400" y="1008115"/>
        <a:ext cx="1603197" cy="421413"/>
      </dsp:txXfrm>
    </dsp:sp>
    <dsp:sp modelId="{70861E4C-E71F-435B-A12C-6DB236FF2ED9}">
      <dsp:nvSpPr>
        <dsp:cNvPr id="0" name=""/>
        <dsp:cNvSpPr/>
      </dsp:nvSpPr>
      <dsp:spPr>
        <a:xfrm>
          <a:off x="3144919" y="814659"/>
          <a:ext cx="311462" cy="1042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2059"/>
              </a:lnTo>
              <a:lnTo>
                <a:pt x="311462" y="10420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28FCDC-69FA-4D33-B8D2-CBB8A7E297C6}">
      <dsp:nvSpPr>
        <dsp:cNvPr id="0" name=""/>
        <dsp:cNvSpPr/>
      </dsp:nvSpPr>
      <dsp:spPr>
        <a:xfrm>
          <a:off x="3456382" y="1584180"/>
          <a:ext cx="1812401" cy="545076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err="1">
              <a:latin typeface="Times New Roman" pitchFamily="18" charset="0"/>
              <a:cs typeface="Times New Roman" pitchFamily="18" charset="0"/>
            </a:rPr>
            <a:t>сердечно-сосудистые</a:t>
          </a: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 заболевания</a:t>
          </a:r>
        </a:p>
      </dsp:txBody>
      <dsp:txXfrm>
        <a:off x="3456382" y="1584180"/>
        <a:ext cx="1812401" cy="545076"/>
      </dsp:txXfrm>
    </dsp:sp>
    <dsp:sp modelId="{5E31F687-F6FE-4115-A150-31275F61D440}">
      <dsp:nvSpPr>
        <dsp:cNvPr id="0" name=""/>
        <dsp:cNvSpPr/>
      </dsp:nvSpPr>
      <dsp:spPr>
        <a:xfrm>
          <a:off x="3144919" y="814659"/>
          <a:ext cx="433100" cy="2196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6308"/>
              </a:lnTo>
              <a:lnTo>
                <a:pt x="433100" y="2196308"/>
              </a:lnTo>
            </a:path>
          </a:pathLst>
        </a:custGeom>
        <a:noFill/>
        <a:ln w="254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dsp:style>
    </dsp:sp>
    <dsp:sp modelId="{A71473A6-83D2-43DA-A526-AF2A74DD1574}">
      <dsp:nvSpPr>
        <dsp:cNvPr id="0" name=""/>
        <dsp:cNvSpPr/>
      </dsp:nvSpPr>
      <dsp:spPr>
        <a:xfrm>
          <a:off x="3578019" y="2807827"/>
          <a:ext cx="1696255" cy="4062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latin typeface="Times New Roman" pitchFamily="18" charset="0"/>
              <a:cs typeface="Times New Roman" pitchFamily="18" charset="0"/>
            </a:rPr>
            <a:t>заболевания глаз</a:t>
          </a:r>
        </a:p>
      </dsp:txBody>
      <dsp:txXfrm>
        <a:off x="3578019" y="2807827"/>
        <a:ext cx="1696255" cy="40628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58733E-534A-473E-AF51-63C3C453363C}">
      <dsp:nvSpPr>
        <dsp:cNvPr id="0" name=""/>
        <dsp:cNvSpPr/>
      </dsp:nvSpPr>
      <dsp:spPr>
        <a:xfrm>
          <a:off x="115786" y="84900"/>
          <a:ext cx="2007438" cy="486028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Рабочие места с повышенным риском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15786" y="84900"/>
        <a:ext cx="2007438" cy="486028"/>
      </dsp:txXfrm>
    </dsp:sp>
    <dsp:sp modelId="{A66F37BE-8A5B-4458-B48D-D40206749E17}">
      <dsp:nvSpPr>
        <dsp:cNvPr id="0" name=""/>
        <dsp:cNvSpPr/>
      </dsp:nvSpPr>
      <dsp:spPr>
        <a:xfrm>
          <a:off x="316530" y="570929"/>
          <a:ext cx="259535" cy="7244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4416"/>
              </a:lnTo>
              <a:lnTo>
                <a:pt x="259535" y="724416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</dsp:sp>
    <dsp:sp modelId="{48804925-1538-44AF-8F53-45C7497333D7}">
      <dsp:nvSpPr>
        <dsp:cNvPr id="0" name=""/>
        <dsp:cNvSpPr/>
      </dsp:nvSpPr>
      <dsp:spPr>
        <a:xfrm>
          <a:off x="576065" y="1080122"/>
          <a:ext cx="1846660" cy="4304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latin typeface="Times New Roman" pitchFamily="18" charset="0"/>
              <a:cs typeface="Times New Roman" pitchFamily="18" charset="0"/>
            </a:rPr>
            <a:t>Работающие на открытом воздухе</a:t>
          </a:r>
          <a:endParaRPr lang="ru-RU" sz="1300" kern="1200" dirty="0"/>
        </a:p>
      </dsp:txBody>
      <dsp:txXfrm>
        <a:off x="576065" y="1080122"/>
        <a:ext cx="1846660" cy="430447"/>
      </dsp:txXfrm>
    </dsp:sp>
    <dsp:sp modelId="{A2C35E97-02EF-4E91-A8DF-98C09CE83263}">
      <dsp:nvSpPr>
        <dsp:cNvPr id="0" name=""/>
        <dsp:cNvSpPr/>
      </dsp:nvSpPr>
      <dsp:spPr>
        <a:xfrm>
          <a:off x="316530" y="570929"/>
          <a:ext cx="331546" cy="1799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9017"/>
              </a:lnTo>
              <a:lnTo>
                <a:pt x="331546" y="1799017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</dsp:sp>
    <dsp:sp modelId="{95F54E9C-3AF4-4D28-8A22-4511305C1898}">
      <dsp:nvSpPr>
        <dsp:cNvPr id="0" name=""/>
        <dsp:cNvSpPr/>
      </dsp:nvSpPr>
      <dsp:spPr>
        <a:xfrm>
          <a:off x="648076" y="1872206"/>
          <a:ext cx="1836561" cy="995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latin typeface="Times New Roman" pitchFamily="18" charset="0"/>
              <a:cs typeface="Times New Roman" pitchFamily="18" charset="0"/>
            </a:rPr>
            <a:t>Работающие по контракту за рубежом в странах </a:t>
          </a:r>
          <a:r>
            <a:rPr lang="ru-RU" sz="1300" kern="1200" dirty="0" err="1">
              <a:latin typeface="Times New Roman" pitchFamily="18" charset="0"/>
              <a:cs typeface="Times New Roman" pitchFamily="18" charset="0"/>
            </a:rPr>
            <a:t>эндемичных</a:t>
          </a:r>
          <a:r>
            <a:rPr lang="ru-RU" sz="1300" kern="1200" dirty="0">
              <a:latin typeface="Times New Roman" pitchFamily="18" charset="0"/>
              <a:cs typeface="Times New Roman" pitchFamily="18" charset="0"/>
            </a:rPr>
            <a:t> по трансмиссивным заболеваниям</a:t>
          </a:r>
          <a:endParaRPr lang="ru-RU" sz="1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8076" y="1872206"/>
        <a:ext cx="1836561" cy="995480"/>
      </dsp:txXfrm>
    </dsp:sp>
    <dsp:sp modelId="{D550FA86-FC09-4346-8E95-C7ED99C16609}">
      <dsp:nvSpPr>
        <dsp:cNvPr id="0" name=""/>
        <dsp:cNvSpPr/>
      </dsp:nvSpPr>
      <dsp:spPr>
        <a:xfrm>
          <a:off x="2989948" y="77356"/>
          <a:ext cx="2444790" cy="448974"/>
        </a:xfrm>
        <a:prstGeom prst="roundRect">
          <a:avLst>
            <a:gd name="adj" fmla="val 10000"/>
          </a:avLst>
        </a:prstGeom>
        <a:solidFill>
          <a:schemeClr val="bg1"/>
        </a:solidFill>
        <a:ln w="1905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ts val="12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Первичные последствия для здоровья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2989948" y="77356"/>
        <a:ext cx="2444790" cy="448974"/>
      </dsp:txXfrm>
    </dsp:sp>
    <dsp:sp modelId="{5ADEFC86-8DBD-4518-99C4-0F116AA6CD30}">
      <dsp:nvSpPr>
        <dsp:cNvPr id="0" name=""/>
        <dsp:cNvSpPr/>
      </dsp:nvSpPr>
      <dsp:spPr>
        <a:xfrm>
          <a:off x="3234428" y="526330"/>
          <a:ext cx="570425" cy="375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138"/>
              </a:lnTo>
              <a:lnTo>
                <a:pt x="570425" y="375138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</dsp:sp>
    <dsp:sp modelId="{92627DEA-EC1F-4099-9F51-F343A16A0887}">
      <dsp:nvSpPr>
        <dsp:cNvPr id="0" name=""/>
        <dsp:cNvSpPr/>
      </dsp:nvSpPr>
      <dsp:spPr>
        <a:xfrm>
          <a:off x="3804853" y="652064"/>
          <a:ext cx="1352331" cy="498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болезнь Лайма</a:t>
          </a:r>
          <a:endParaRPr lang="ru-RU" sz="12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04853" y="652064"/>
        <a:ext cx="1352331" cy="498809"/>
      </dsp:txXfrm>
    </dsp:sp>
    <dsp:sp modelId="{2FACBDF9-A836-4080-9E48-4D535E4FCAFF}">
      <dsp:nvSpPr>
        <dsp:cNvPr id="0" name=""/>
        <dsp:cNvSpPr/>
      </dsp:nvSpPr>
      <dsp:spPr>
        <a:xfrm>
          <a:off x="3234428" y="526330"/>
          <a:ext cx="509984" cy="1110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0258"/>
              </a:lnTo>
              <a:lnTo>
                <a:pt x="509984" y="1110258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F2D09C2B-677A-4B1C-B2B5-B252B842C18C}">
      <dsp:nvSpPr>
        <dsp:cNvPr id="0" name=""/>
        <dsp:cNvSpPr/>
      </dsp:nvSpPr>
      <dsp:spPr>
        <a:xfrm>
          <a:off x="3744412" y="1296142"/>
          <a:ext cx="1632500" cy="680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клещевой энцефалит</a:t>
          </a:r>
          <a:endParaRPr lang="ru-RU" sz="2000" kern="1200" dirty="0"/>
        </a:p>
      </dsp:txBody>
      <dsp:txXfrm>
        <a:off x="3744412" y="1296142"/>
        <a:ext cx="1632500" cy="680894"/>
      </dsp:txXfrm>
    </dsp:sp>
    <dsp:sp modelId="{05CB9BD8-C56B-41EB-B1F6-09608F03A3EB}">
      <dsp:nvSpPr>
        <dsp:cNvPr id="0" name=""/>
        <dsp:cNvSpPr/>
      </dsp:nvSpPr>
      <dsp:spPr>
        <a:xfrm>
          <a:off x="3234428" y="526330"/>
          <a:ext cx="488762" cy="1936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6149"/>
              </a:lnTo>
              <a:lnTo>
                <a:pt x="488762" y="1936149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966233AB-ADF6-4CC6-BF68-6D3BB7B8B907}">
      <dsp:nvSpPr>
        <dsp:cNvPr id="0" name=""/>
        <dsp:cNvSpPr/>
      </dsp:nvSpPr>
      <dsp:spPr>
        <a:xfrm>
          <a:off x="3723190" y="2122033"/>
          <a:ext cx="1197196" cy="680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малярия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23190" y="2122033"/>
        <a:ext cx="1197196" cy="680894"/>
      </dsp:txXfrm>
    </dsp:sp>
    <dsp:sp modelId="{10F9EC68-C29E-4E2A-8254-64B1C829A848}">
      <dsp:nvSpPr>
        <dsp:cNvPr id="0" name=""/>
        <dsp:cNvSpPr/>
      </dsp:nvSpPr>
      <dsp:spPr>
        <a:xfrm>
          <a:off x="3234428" y="526330"/>
          <a:ext cx="280506" cy="2783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3801"/>
              </a:lnTo>
              <a:lnTo>
                <a:pt x="280506" y="2783801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2D317186-0424-40DF-A77D-A741CF10798C}">
      <dsp:nvSpPr>
        <dsp:cNvPr id="0" name=""/>
        <dsp:cNvSpPr/>
      </dsp:nvSpPr>
      <dsp:spPr>
        <a:xfrm>
          <a:off x="3514934" y="2969684"/>
          <a:ext cx="1820623" cy="680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 err="1">
              <a:latin typeface="Times New Roman" pitchFamily="18" charset="0"/>
              <a:cs typeface="Times New Roman" pitchFamily="18" charset="0"/>
            </a:rPr>
            <a:t>шистосомный</a:t>
          </a:r>
          <a:r>
            <a:rPr lang="ru-RU" sz="1200" kern="1200" dirty="0">
              <a:latin typeface="Times New Roman" pitchFamily="18" charset="0"/>
              <a:cs typeface="Times New Roman" pitchFamily="18" charset="0"/>
            </a:rPr>
            <a:t> дерматит, </a:t>
          </a:r>
          <a:r>
            <a:rPr lang="ru-RU" sz="1200" kern="1200" dirty="0" err="1">
              <a:latin typeface="Times New Roman" pitchFamily="18" charset="0"/>
              <a:cs typeface="Times New Roman" pitchFamily="18" charset="0"/>
            </a:rPr>
            <a:t>церкариоз</a:t>
          </a:r>
          <a:r>
            <a:rPr lang="ru-RU" sz="1200" kern="1200" dirty="0">
              <a:latin typeface="Times New Roman" pitchFamily="18" charset="0"/>
              <a:cs typeface="Times New Roman" pitchFamily="18" charset="0"/>
            </a:rPr>
            <a:t>, зуд купальщиков</a:t>
          </a:r>
        </a:p>
        <a:p>
          <a:pPr lvl="0">
            <a:spcBef>
              <a:spcPct val="0"/>
            </a:spcBef>
          </a:pPr>
          <a:endParaRPr lang="ru-RU" kern="1200" dirty="0"/>
        </a:p>
      </dsp:txBody>
      <dsp:txXfrm>
        <a:off x="3514934" y="2969684"/>
        <a:ext cx="1820623" cy="680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0.7446</cdr:y>
    </cdr:from>
    <cdr:to>
      <cdr:x>1</cdr:x>
      <cdr:y>1</cdr:y>
    </cdr:to>
    <cdr:sp macro="" textlink="">
      <cdr:nvSpPr>
        <cdr:cNvPr id="2" name="Прямоугольник 1">
          <a:extLst xmlns:a="http://schemas.openxmlformats.org/drawingml/2006/main">
            <a:ext uri="{FF2B5EF4-FFF2-40B4-BE49-F238E27FC236}">
              <a16:creationId xmlns:a16="http://schemas.microsoft.com/office/drawing/2014/main" xmlns="" id="{9167F51D-018D-B49B-38B8-940ECADF5D5D}"/>
            </a:ext>
          </a:extLst>
        </cdr:cNvPr>
        <cdr:cNvSpPr/>
      </cdr:nvSpPr>
      <cdr:spPr>
        <a:xfrm xmlns:a="http://schemas.openxmlformats.org/drawingml/2006/main">
          <a:off x="0" y="2352749"/>
          <a:ext cx="5598160" cy="807011"/>
        </a:xfrm>
        <a:prstGeom xmlns:a="http://schemas.openxmlformats.org/drawingml/2006/main" prst="rect">
          <a:avLst/>
        </a:prstGeom>
        <a:ln xmlns:a="http://schemas.openxmlformats.org/drawingml/2006/main" w="19050">
          <a:solidFill>
            <a:schemeClr val="accent2">
              <a:lumMod val="75000"/>
            </a:schemeClr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Многолетняя динамика характеризуется достоверной  (</a:t>
          </a: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R2  = 0,884) 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тенденцией к умеренному росту со средним темпом прироста (+4,6%)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3A5AB-48CA-49A3-B3F2-3041D2A69819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8A25A-A11D-4100-8D6D-ABBB7235F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5408CC-4404-4017-AF1C-2C6595073F31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49483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BDD0E-60F4-4A1A-A108-F372E1E9F12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5DEC6-09B2-4F3E-A668-15A9A4BE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12" Type="http://schemas.microsoft.com/office/2007/relationships/diagramDrawing" Target="../diagrams/drawing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diagramColors" Target="../diagrams/colors3.xml"/><Relationship Id="rId5" Type="http://schemas.openxmlformats.org/officeDocument/2006/relationships/diagramColors" Target="../diagrams/colors2.xml"/><Relationship Id="rId10" Type="http://schemas.openxmlformats.org/officeDocument/2006/relationships/diagramQuickStyle" Target="../diagrams/quickStyle3.xml"/><Relationship Id="rId4" Type="http://schemas.openxmlformats.org/officeDocument/2006/relationships/diagramQuickStyle" Target="../diagrams/quickStyle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6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772400" cy="2259682"/>
          </a:xfrm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Факторы производственной среды как составляющие безопасных </a:t>
            </a:r>
            <a:br>
              <a:rPr lang="ru-RU" sz="36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i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условий труда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725144"/>
            <a:ext cx="6400800" cy="1752600"/>
          </a:xfrm>
        </p:spPr>
        <p:txBody>
          <a:bodyPr>
            <a:normAutofit/>
          </a:bodyPr>
          <a:lstStyle/>
          <a:p>
            <a:pPr marL="3233738" algn="just">
              <a:lnSpc>
                <a:spcPts val="2000"/>
              </a:lnSpc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233738" algn="just">
              <a:lnSpc>
                <a:spcPts val="2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Главный государственный </a:t>
            </a:r>
          </a:p>
          <a:p>
            <a:pPr marL="3233738" algn="just">
              <a:lnSpc>
                <a:spcPts val="2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санитарный врач </a:t>
            </a:r>
          </a:p>
          <a:p>
            <a:pPr marL="3233738" algn="just">
              <a:lnSpc>
                <a:spcPts val="2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Витебской области  </a:t>
            </a:r>
          </a:p>
          <a:p>
            <a:pPr marL="3233738" algn="just">
              <a:lnSpc>
                <a:spcPts val="2000"/>
              </a:lnSpc>
            </a:pP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Синкевич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В.А.</a:t>
            </a:r>
          </a:p>
          <a:p>
            <a:endParaRPr lang="ru-RU" dirty="0"/>
          </a:p>
        </p:txBody>
      </p:sp>
      <p:pic>
        <p:nvPicPr>
          <p:cNvPr id="4" name="Рисунок 3" descr="Всемирный день охраны труда – Белорусский национальный ..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6AFEC5B-A8EC-50AD-663E-8C70083B8D27}"/>
              </a:ext>
            </a:extLst>
          </p:cNvPr>
          <p:cNvSpPr/>
          <p:nvPr/>
        </p:nvSpPr>
        <p:spPr>
          <a:xfrm>
            <a:off x="175260" y="182880"/>
            <a:ext cx="8747760" cy="528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основных классов неинфекционной заболеваемости взрослого населения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xmlns="" id="{4146E27C-DFD9-06EA-F0A0-6B8AFD20D5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60805241"/>
              </p:ext>
            </p:extLst>
          </p:nvPr>
        </p:nvGraphicFramePr>
        <p:xfrm>
          <a:off x="251520" y="764704"/>
          <a:ext cx="426720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05BAB6B3-6D6E-0976-B2F8-BAB1B3B5FE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95041703"/>
              </p:ext>
            </p:extLst>
          </p:nvPr>
        </p:nvGraphicFramePr>
        <p:xfrm>
          <a:off x="4644008" y="764704"/>
          <a:ext cx="4267200" cy="1965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5243DF3-5870-D285-2ACB-B41AA91C902B}"/>
              </a:ext>
            </a:extLst>
          </p:cNvPr>
          <p:cNvSpPr/>
          <p:nvPr/>
        </p:nvSpPr>
        <p:spPr>
          <a:xfrm>
            <a:off x="4644008" y="2780928"/>
            <a:ext cx="4267200" cy="739264"/>
          </a:xfrm>
          <a:prstGeom prst="rect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4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Многолетняя динамика (2017-2023 гг.)  характеризуется достоверной 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R2=0,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891) тенденцией к умеренному снижению со средним темпом прироста (-5,0%)</a:t>
            </a: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xmlns="" id="{9D286BAB-BA4B-1B12-447B-BB4A11EE6A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68974425"/>
              </p:ext>
            </p:extLst>
          </p:nvPr>
        </p:nvGraphicFramePr>
        <p:xfrm>
          <a:off x="251520" y="3573016"/>
          <a:ext cx="4267200" cy="2057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6AD5FA33-C103-E50F-9BDF-6A4DEA426DA8}"/>
              </a:ext>
            </a:extLst>
          </p:cNvPr>
          <p:cNvSpPr/>
          <p:nvPr/>
        </p:nvSpPr>
        <p:spPr>
          <a:xfrm>
            <a:off x="175260" y="5831632"/>
            <a:ext cx="4267200" cy="909736"/>
          </a:xfrm>
          <a:prstGeom prst="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Многолетняя динамика (2017-2023 гг.)  характеризуется достоверной 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R2=0,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501) тенденцией к умеренному росту со средним темпом прироста (+2,2%)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17EAFEAC-BAEF-2C80-4F43-DFEF110FCB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51219999"/>
              </p:ext>
            </p:extLst>
          </p:nvPr>
        </p:nvGraphicFramePr>
        <p:xfrm>
          <a:off x="4644008" y="3573016"/>
          <a:ext cx="4267200" cy="2057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5411596A-26FF-319D-115B-86C57EC262D9}"/>
              </a:ext>
            </a:extLst>
          </p:cNvPr>
          <p:cNvSpPr/>
          <p:nvPr/>
        </p:nvSpPr>
        <p:spPr>
          <a:xfrm>
            <a:off x="4644008" y="5661248"/>
            <a:ext cx="4267200" cy="11967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Многолетняя динамика характеризуется тенденцией к умеренному росту со среднегодовым темпом прироста (+2,2%) – расчет тенденции проводился с заменой выскакивающих значений (знач. ↓ показателей обусловлено снижением обращаемости в период пандемии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 -19)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1013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012017"/>
              </p:ext>
            </p:extLst>
          </p:nvPr>
        </p:nvGraphicFramePr>
        <p:xfrm>
          <a:off x="2987824" y="0"/>
          <a:ext cx="5904656" cy="1916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2403535"/>
              </p:ext>
            </p:extLst>
          </p:nvPr>
        </p:nvGraphicFramePr>
        <p:xfrm>
          <a:off x="179512" y="1988840"/>
          <a:ext cx="8640961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041340"/>
              </p:ext>
            </p:extLst>
          </p:nvPr>
        </p:nvGraphicFramePr>
        <p:xfrm>
          <a:off x="251520" y="3933056"/>
          <a:ext cx="8640960" cy="2924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35496" y="0"/>
            <a:ext cx="2880320" cy="148478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Заболеваемость с ВУТ является значимым показателем качества трудового потенциала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C0CC7436-F1E9-EB7B-9F81-7D9D9C434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6" y="177554"/>
            <a:ext cx="3761912" cy="2432482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xmlns="" id="{DE90A45F-6853-4E1A-AC8B-D3D66E6885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47614132"/>
              </p:ext>
            </p:extLst>
          </p:nvPr>
        </p:nvGraphicFramePr>
        <p:xfrm>
          <a:off x="4114800" y="177554"/>
          <a:ext cx="4767309" cy="5779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207EEE9-CED8-2E10-92D3-EE742F782CD1}"/>
              </a:ext>
            </a:extLst>
          </p:cNvPr>
          <p:cNvSpPr/>
          <p:nvPr/>
        </p:nvSpPr>
        <p:spPr>
          <a:xfrm>
            <a:off x="133165" y="6072327"/>
            <a:ext cx="8748944" cy="674703"/>
          </a:xfrm>
          <a:prstGeom prst="rect">
            <a:avLst/>
          </a:prstGeom>
          <a:solidFill>
            <a:srgbClr val="00B0F0">
              <a:alpha val="16000"/>
            </a:srgbClr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 в общем количестве дней с ВУТ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острых респираторных инфекций составила 38,9% 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xmlns="" id="{3F585E4E-C1F1-371D-4500-55930D2256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94026160"/>
              </p:ext>
            </p:extLst>
          </p:nvPr>
        </p:nvGraphicFramePr>
        <p:xfrm>
          <a:off x="20080" y="2759959"/>
          <a:ext cx="374441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782592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640960" cy="620688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ts val="1633"/>
              </a:lnSpc>
            </a:pPr>
            <a:endParaRPr lang="ru" sz="1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633"/>
              </a:lnSpc>
            </a:pPr>
            <a:r>
              <a:rPr lang="ru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Национальное законадательство в области обеспечения санитарно-эпидемиологического благополучия</a:t>
            </a:r>
          </a:p>
          <a:p>
            <a:pPr algn="ctr">
              <a:lnSpc>
                <a:spcPts val="1633"/>
              </a:lnSpc>
            </a:pPr>
            <a:r>
              <a:rPr lang="ru" sz="1400" b="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552131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692696"/>
            <a:ext cx="8640960" cy="1584176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16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6088" algn="just"/>
            <a:endParaRPr lang="ru-RU" sz="16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6088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Постановлением Совета Министров Республики Беларусь от 25.01.2021 № 37 утверждены гигиенические нормативы показатели безопасности и безвредности, в том числе</a:t>
            </a:r>
          </a:p>
          <a:p>
            <a:pPr lvl="0" indent="446088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Микроклимата на рабочих местах;</a:t>
            </a:r>
          </a:p>
          <a:p>
            <a:pPr lvl="0" indent="446088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УФИ от производственных источников;</a:t>
            </a:r>
          </a:p>
          <a:p>
            <a:pPr lvl="0" indent="446088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Воздуха рабочей зоны </a:t>
            </a:r>
          </a:p>
          <a:p>
            <a:pPr lvl="0" indent="446088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Атмосферного воздуха </a:t>
            </a:r>
          </a:p>
          <a:p>
            <a:pPr lvl="0" indent="446088"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2564904"/>
            <a:ext cx="8424936" cy="16560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16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533400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Среднесменная температура воздуха, при которой работник находится в течение смены на рабочем месте и местах отдыха, не должна выходить за пределы допустимых значений температуры воздуха.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случае невозможности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аномальных температурах окружающего воздуха обеспечить допустимые значения показателей микроклимата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должны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приниматься дополнительные технические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(установка дополнительных вентиляторов, обогревателей)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 организационные меры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(перерывы для охлаждения, обогрева).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4437112"/>
            <a:ext cx="8424000" cy="16560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16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6088"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работе на открытом воздухе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с Санитарными нормами и правилами «Санитарно-эпидемиологические требования к условиям труда работающих, содержанию и эксплуатации производственных объектов», утвержденными постановлением Министерства здравоохранения Республики Беларусь от 19 июля 2023 г. № 114, для работающих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должны быть предусмотрены мероприятия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включающие организацию режимов труда и отдыха, создание помещений для отдыха, обогрева и охлаждения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908720"/>
            <a:ext cx="8568952" cy="864096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6088"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соответствии со специфическими санитарно-эпидемиологическими требованиями к условиям труда работающих, утвержденных постановлением Совета Министров Республики от 01.02.2020 № 66 </a:t>
            </a:r>
          </a:p>
          <a:p>
            <a:pPr indent="446088" algn="just">
              <a:buFont typeface="Wingdings" pitchFamily="2" charset="2"/>
              <a:buChar char="q"/>
            </a:pP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6088" algn="just">
              <a:buFont typeface="Wingdings" pitchFamily="2" charset="2"/>
              <a:buChar char="q"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работодатель организует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прохождение обязательных медицинских осмотров работающих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порядке установленном законодательством</a:t>
            </a:r>
          </a:p>
          <a:p>
            <a:pPr indent="446088" algn="just"/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6088" algn="just">
              <a:buFont typeface="Wingdings" pitchFamily="2" charset="2"/>
              <a:buChar char="q"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объекте осуществляется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производственный контроль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том числе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лабораторный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за соблюдением специфических санитарно-эпидемиологических требований,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гигиенических нормативов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выполнением санитарно-противоэпидемических (профилактических) мероприятий</a:t>
            </a:r>
          </a:p>
          <a:p>
            <a:pPr lvl="0" indent="446088"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6088" algn="just"/>
            <a:endParaRPr lang="ru-RU" sz="1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6088" algn="just"/>
            <a:endParaRPr lang="ru-RU" sz="1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6088" algn="just"/>
            <a:endParaRPr lang="ru-RU" sz="1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60648"/>
            <a:ext cx="8640960" cy="620688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ts val="1633"/>
              </a:lnSpc>
            </a:pPr>
            <a:endParaRPr lang="ru" sz="1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633"/>
              </a:lnSpc>
            </a:pPr>
            <a:r>
              <a:rPr lang="ru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Национальное законадательство в области обеспечения санитарно-эпидемиологического благополчия</a:t>
            </a:r>
          </a:p>
          <a:p>
            <a:pPr algn="ctr">
              <a:lnSpc>
                <a:spcPts val="1633"/>
              </a:lnSpc>
            </a:pPr>
            <a:r>
              <a:rPr lang="ru" sz="1400" b="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552131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4509120"/>
            <a:ext cx="8424936" cy="2232248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16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6088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список профессиональных заболеваний, утвержденный постановлением Министерства  здравоохранения Республики Беларусь и Министерства труда  и социальной защиты Республики Беларусь от 26.12.2022 № 125/92  включены заболевания обусловленные, в т.ч. </a:t>
            </a:r>
          </a:p>
          <a:p>
            <a:pPr indent="446088" algn="just">
              <a:buFont typeface="Wingdings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пониженной температурой воздуха в помещении ниже ПДУ на 8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 и более (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полиневропатии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синдром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Рейно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indent="446088" algn="just">
              <a:buFont typeface="Wingdings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УФИ (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конъюктивиты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кератоконьюктивиты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кератиты, катаракта)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93663" y="3716338"/>
            <a:ext cx="2952750" cy="26654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2519363" cy="18716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ts val="1800"/>
              </a:lnSpc>
              <a:defRPr/>
            </a:pPr>
            <a:r>
              <a:rPr lang="ru-RU" altLang="ru-RU" sz="1700" b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Одним из главных профилактических направлений сохранения здоровья работающих являются обязательные медицинские осмотры.</a:t>
            </a:r>
          </a:p>
        </p:txBody>
      </p:sp>
      <p:sp>
        <p:nvSpPr>
          <p:cNvPr id="71683" name="Содержимое 2"/>
          <p:cNvSpPr>
            <a:spLocks noGrp="1"/>
          </p:cNvSpPr>
          <p:nvPr>
            <p:ph idx="1"/>
          </p:nvPr>
        </p:nvSpPr>
        <p:spPr>
          <a:xfrm>
            <a:off x="428625" y="142875"/>
            <a:ext cx="8320088" cy="405805"/>
          </a:xfrm>
        </p:spPr>
        <p:txBody>
          <a:bodyPr>
            <a:normAutofit fontScale="85000" lnSpcReduction="20000"/>
          </a:bodyPr>
          <a:lstStyle/>
          <a:p>
            <a:pPr algn="ctr">
              <a:buFont typeface="Times New Roman" panose="02020603050405020304" pitchFamily="18" charset="0"/>
              <a:buNone/>
              <a:defRPr/>
            </a:pP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Обязательные медицинские осмотры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3933057"/>
            <a:ext cx="2879725" cy="2736304"/>
          </a:xfrm>
        </p:spPr>
        <p:txBody>
          <a:bodyPr anchor="ctr"/>
          <a:lstStyle/>
          <a:p>
            <a:pPr algn="just">
              <a:lnSpc>
                <a:spcPts val="1800"/>
              </a:lnSpc>
              <a:spcBef>
                <a:spcPts val="0"/>
              </a:spcBef>
              <a:defRPr/>
            </a:pP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Медицинскими осмотрами охвачено 98,0% работающих во вредных условиях труда на предприятиях области,   по результатам которых                   у работников выявлены общесоматические заболевания и выданы рекомендации по восстановлению здоровья. </a:t>
            </a:r>
          </a:p>
          <a:p>
            <a:pPr algn="just">
              <a:lnSpc>
                <a:spcPts val="1600"/>
              </a:lnSpc>
              <a:spcBef>
                <a:spcPts val="0"/>
              </a:spcBef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1600"/>
              </a:lnSpc>
              <a:spcBef>
                <a:spcPts val="0"/>
              </a:spcBef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99792" y="548680"/>
          <a:ext cx="6265861" cy="1827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59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78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29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884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400" b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91451" marR="91451" marT="45687" marB="456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500"/>
                        </a:lnSpc>
                      </a:pPr>
                      <a:r>
                        <a:rPr lang="ru-RU" sz="1200" b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% охвата периодическими медосмотрами 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500"/>
                        </a:lnSpc>
                      </a:pPr>
                      <a:r>
                        <a:rPr lang="ru-RU" sz="1200" b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% выявленных с общими заболеваниями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500"/>
                        </a:lnSpc>
                      </a:pPr>
                      <a:r>
                        <a:rPr lang="ru-RU" sz="1200" b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% выявленных лиц, с заболеваниями,  препятствующими продолжению работы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500"/>
                        </a:lnSpc>
                      </a:pPr>
                      <a:r>
                        <a:rPr lang="ru-RU" sz="1200" b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выявлено с подозрениями на профзаболевание (</a:t>
                      </a:r>
                      <a:r>
                        <a:rPr lang="ru-RU" sz="1200" b="0" u="none" strike="noStrike" kern="1200" dirty="0" err="1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абс</a:t>
                      </a:r>
                      <a:r>
                        <a:rPr lang="ru-RU" sz="1200" b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.)</a:t>
                      </a:r>
                    </a:p>
                    <a:p>
                      <a:pPr algn="ctr" fontAlgn="b">
                        <a:lnSpc>
                          <a:spcPts val="1500"/>
                        </a:lnSpc>
                      </a:pPr>
                      <a:endParaRPr lang="ru-RU" sz="1200" b="0" u="none" strike="noStrike" kern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500"/>
                        </a:lnSpc>
                      </a:pPr>
                      <a:r>
                        <a:rPr lang="ru-RU" sz="1200" b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профзаболевания (</a:t>
                      </a:r>
                      <a:r>
                        <a:rPr lang="ru-RU" sz="1200" b="0" u="none" strike="noStrike" kern="1200" dirty="0" err="1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абс</a:t>
                      </a:r>
                      <a:r>
                        <a:rPr lang="ru-RU" sz="1200" b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)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L="91451" marR="91451" marT="45687" marB="456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98,0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12,2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5075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L="91451" marR="91451" marT="45687" marB="456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98,0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13,3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6" marR="9526" marT="95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78497162"/>
              </p:ext>
            </p:extLst>
          </p:nvPr>
        </p:nvGraphicFramePr>
        <p:xfrm>
          <a:off x="3275855" y="3284984"/>
          <a:ext cx="5774481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5508104" y="2492896"/>
            <a:ext cx="3312368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Зарегистрирован случай хронического профессионального заболевания в ОАО «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Нафтан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79512" y="980728"/>
          <a:ext cx="381642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42120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Состояние рабочих мест по параметрам микроклимата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2996952"/>
            <a:ext cx="4248472" cy="129614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Удельный вес рабочих мест не соответствующих по параметрам микроклимата за последние десять лет уменьшился в 2,7 раза и составил 17,9 % в 2014 году и 7,5% в 2023 году</a:t>
            </a:r>
          </a:p>
        </p:txBody>
      </p:sp>
      <p:graphicFrame>
        <p:nvGraphicFramePr>
          <p:cNvPr id="6" name="Диаграмма 5"/>
          <p:cNvGraphicFramePr>
            <a:graphicFrameLocks noGrp="1"/>
          </p:cNvGraphicFramePr>
          <p:nvPr/>
        </p:nvGraphicFramePr>
        <p:xfrm>
          <a:off x="4572000" y="1052736"/>
          <a:ext cx="4429001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4644008" y="116632"/>
            <a:ext cx="4315213" cy="72010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Удельный вес</a:t>
            </a:r>
            <a:r>
              <a:rPr lang="ru-RU" sz="1800" i="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работающих во вредных условиях труда</a:t>
            </a:r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71426209"/>
              </p:ext>
            </p:extLst>
          </p:nvPr>
        </p:nvGraphicFramePr>
        <p:xfrm>
          <a:off x="179512" y="4653136"/>
          <a:ext cx="856895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352928" cy="6926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мероприятия по обеспечению </a:t>
            </a:r>
            <a:r>
              <a:rPr lang="ru-RU" sz="19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среды </a:t>
            </a:r>
          </a:p>
          <a:p>
            <a:pPr algn="ctr"/>
            <a:r>
              <a:rPr lang="ru-RU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предприятии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31840" y="1556792"/>
            <a:ext cx="2916000" cy="2088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57188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Обязательный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медицинский осмотр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работающих, занятых  в условиях воздействия вредных и (или) опасных производственных факторов;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28000" y="1556792"/>
            <a:ext cx="2916000" cy="2088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57188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заболеваемости с временной утратой трудоспособности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целью последующей разработки мероприятий по оздоровлению условий труда;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4149080"/>
            <a:ext cx="7704000" cy="1224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57188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 и управление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профессиональными рисками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разработки мероприятий по сохранению здоровья работающих предприятий (организаций).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504" y="1556792"/>
            <a:ext cx="2915816" cy="20880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57188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Систематический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производственный контроль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т.ч. лабораторный, за производственными факторами на рабочих местах (соблюдение гигиенических нормативов);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691680" y="3645024"/>
            <a:ext cx="0" cy="36004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99992" y="3645024"/>
            <a:ext cx="0" cy="36004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524328" y="3645024"/>
            <a:ext cx="0" cy="36004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26876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40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 внимание!  </a:t>
            </a:r>
          </a:p>
        </p:txBody>
      </p:sp>
      <p:pic>
        <p:nvPicPr>
          <p:cNvPr id="3" name="Рисунок 2" descr="Символ медицины - чаша со змеей: истоки, значе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421550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547664" y="2852936"/>
            <a:ext cx="6192688" cy="288032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562074"/>
          </a:xfr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Изменение климата и условия труда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435280" cy="1584176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3175" indent="44291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Изменение климата уже оказывает серьезное воздействие на здоровье планеты, людей и сферу труда. </a:t>
            </a:r>
          </a:p>
          <a:p>
            <a:pPr marL="3175" indent="44291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Зачастую в первую очередь изменение климата влияет на работников, причем в течение более длительных периодов времени и с большей интенсивностью. </a:t>
            </a:r>
          </a:p>
          <a:p>
            <a:pPr marL="3175" indent="442913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                        Последствия изменения климата</a:t>
            </a:r>
          </a:p>
          <a:p>
            <a:pPr marL="288925" indent="-285750" algn="just"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ухудшение условий труда</a:t>
            </a:r>
          </a:p>
          <a:p>
            <a:pPr marL="288925" indent="-285750" algn="just"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повышение риска  производственных травм, заболеваний (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сердечно-сосудистых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онкологических, респираторных 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653136"/>
            <a:ext cx="828092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indent="442913"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175" indent="442913" algn="just">
              <a:buClr>
                <a:schemeClr val="tx1"/>
              </a:buClr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Работники, работающие на открытом воздухе в отраслях с высокой физической нагрузкой, таких как сельское хозяйство, строительство и транспорт. </a:t>
            </a:r>
          </a:p>
          <a:p>
            <a:pPr marL="3175" indent="442913" algn="just">
              <a:buClr>
                <a:schemeClr val="tx1"/>
              </a:buClr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Работники, работающие в помещениях с высокой температурой и плохо вентилируемых помещениях. </a:t>
            </a:r>
          </a:p>
          <a:p>
            <a:pPr marL="3175" indent="442913" algn="just">
              <a:buClr>
                <a:schemeClr val="tx1"/>
              </a:buClr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Сотрудники службы экстренной помощи, сферы здравоохранения. </a:t>
            </a:r>
          </a:p>
          <a:p>
            <a:pPr marL="3175" indent="442913" algn="just">
              <a:buClr>
                <a:schemeClr val="tx1"/>
              </a:buClr>
              <a:buFont typeface="Wingdings" pitchFamily="2" charset="2"/>
              <a:buChar char="q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Беременные женщины, несовершеннолетние, пожилые люди и инвалиды.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55776" y="4293096"/>
            <a:ext cx="4320480" cy="360040"/>
          </a:xfrm>
          <a:prstGeom prst="round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Работники особенно подверженные риску</a:t>
            </a:r>
          </a:p>
          <a:p>
            <a:pPr algn="ctr"/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0509" y="0"/>
            <a:ext cx="2183491" cy="1124744"/>
          </a:xfrm>
          <a:prstGeom prst="rect">
            <a:avLst/>
          </a:prstGeom>
          <a:noFill/>
        </p:spPr>
      </p:pic>
      <p:sp>
        <p:nvSpPr>
          <p:cNvPr id="14338" name="AutoShape 2" descr="3d реалистичный рендеринг измерителя температуры или термометра с символом пого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5805264"/>
            <a:ext cx="936104" cy="936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Профессиональные риски,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связанные с изменением климата, влияющие на здоровье и безопасность работника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291264" cy="427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Повышенная  температура 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55799315"/>
              </p:ext>
            </p:extLst>
          </p:nvPr>
        </p:nvGraphicFramePr>
        <p:xfrm>
          <a:off x="107504" y="620688"/>
          <a:ext cx="8712968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4509120"/>
            <a:ext cx="2736304" cy="21528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3995936" y="4437112"/>
          <a:ext cx="4752528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96744" cy="576064"/>
          </a:xfrm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Низкая температура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56895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2" name="AutoShape 2" descr="День холодной температуры, вид спереди, 3d-рендеринг значка иллюстраци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0"/>
            <a:ext cx="1426427" cy="1052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79512" y="4365104"/>
            <a:ext cx="4392488" cy="23762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УФ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-излучение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оказывает негативное влияние на зрение и приводит к развитию следующих заболеваний глаз: </a:t>
            </a:r>
          </a:p>
          <a:p>
            <a:pPr indent="446088" algn="just"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катаракта</a:t>
            </a:r>
          </a:p>
          <a:p>
            <a:pPr indent="446088" algn="just">
              <a:buFont typeface="Arial" pitchFamily="34" charset="0"/>
              <a:buChar char="•"/>
            </a:pP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фотокератит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(воспаление роговицы)</a:t>
            </a:r>
          </a:p>
          <a:p>
            <a:pPr indent="446088" algn="just"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солнечная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ретинопатия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(поражение сетчатки)</a:t>
            </a:r>
          </a:p>
          <a:p>
            <a:pPr indent="446088" algn="just"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злокачественные новообразования кожи век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3212976"/>
            <a:ext cx="4320480" cy="352839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6088" algn="just">
              <a:lnSpc>
                <a:spcPts val="15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Опухоль может развиваться в любой области тела, но излюбленной ее локализацией у женщин является туловище и нижние конечности, а у мужчин — туловище и верхние конечности.</a:t>
            </a:r>
          </a:p>
          <a:p>
            <a:pPr indent="446088" algn="just">
              <a:lnSpc>
                <a:spcPts val="15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Характерные черты заболеваемости МК</a:t>
            </a:r>
          </a:p>
          <a:p>
            <a:pPr indent="446088" algn="just">
              <a:lnSpc>
                <a:spcPts val="15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более быстрый ее рост среди городских жителей,</a:t>
            </a:r>
          </a:p>
          <a:p>
            <a:pPr indent="446088" algn="just">
              <a:lnSpc>
                <a:spcPts val="15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высокая доля лиц, заболевающих в трудоспособном возрасте, </a:t>
            </a:r>
          </a:p>
          <a:p>
            <a:pPr indent="446088" algn="just">
              <a:lnSpc>
                <a:spcPts val="15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более высокий риск для женщин в молодом и среднем возрасте по сравнению с мужским населением. </a:t>
            </a:r>
          </a:p>
          <a:p>
            <a:pPr indent="446088" algn="just">
              <a:lnSpc>
                <a:spcPts val="15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Заболевшие МК примерно на 10 лет </a:t>
            </a:r>
            <a:r>
              <a:rPr lang="ru-RU" sz="1400" kern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моложе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других онкологических пациентов. Средний возраст пациентов на момент постановки диагноза — 55 лет.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6016" y="692696"/>
            <a:ext cx="4320480" cy="24482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indent="446088"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общей структуре злокачественных новообразований меланома кожи составляет </a:t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1–4%. Однако по темпам прироста заболеваемости за последние 10 лет меланома кожи занимает второе место (+51,4 %) после рака предстательной железы. </a:t>
            </a:r>
          </a:p>
          <a:p>
            <a:pPr indent="446088"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2000 по 2019 год число ежегодно выявляемых случаев меланомы в стране увеличилось с 420 до 1 029 (почти в 2,5 раза).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76672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Ультрафиолетовое излучение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692696"/>
          <a:ext cx="4464496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940152" y="1484784"/>
            <a:ext cx="3024336" cy="20882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данным ВОЗ в мире загрязнение воздуха внутри помещений в бытовых условиях является причиной 4,3 миллиона случаев смерти в год и 3,7 миллиона случаев смерти в год приходится на долю загрязнения окружающего воздуха (вне помещений).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62074"/>
          </a:xfrm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Загрязнение воздуха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692696"/>
          <a:ext cx="561662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708920"/>
            <a:ext cx="2016224" cy="16561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4581128"/>
            <a:ext cx="4104456" cy="181588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446088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Большинство загрязняющих веществ попадает в воздух в результате различной деятельности человека, также существуют природные явления, отрицательно влияющие на качество воздуха.. </a:t>
            </a:r>
          </a:p>
          <a:p>
            <a:pPr indent="446088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Отмечается существенную взаимосвязь между качеством атмосферного воздуха и качеством воздуха в помещениях.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4581128"/>
            <a:ext cx="4320480" cy="181588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446088" algn="just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 2009 году опубликованы исследования по Беларуси, в результате которых получены </a:t>
            </a:r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данны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ео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влиянии </a:t>
            </a:r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метеофакторов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на динамику содержания загрязнителей воздушного бассейна, а также связь между показателями заболеваемости и концентрациями загрязнителей в приземном слое воздушного бассейна городов </a:t>
            </a:r>
          </a:p>
          <a:p>
            <a:pPr indent="446088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6328"/>
            <a:ext cx="8064896" cy="764704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 anchor="t">
            <a:normAutofit fontScale="90000"/>
          </a:bodyPr>
          <a:lstStyle/>
          <a:p>
            <a:pPr indent="446088" algn="just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Трансмиссивные заболевания -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заболевания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человека, возбудители которых передаются переносчиками (комары, мошки, блохи, вши, москиты, клещи и др.).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61909020"/>
              </p:ext>
            </p:extLst>
          </p:nvPr>
        </p:nvGraphicFramePr>
        <p:xfrm>
          <a:off x="1799692" y="2605194"/>
          <a:ext cx="5544616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971600" y="1192467"/>
            <a:ext cx="7200800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6088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Тенденция изменения климата к потеплению на территории страны  повышает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риск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связанный с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распространением переносчиков трансмиссивных заболеваний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появлением новых,  ранее не встречавшихся на территории нашей страны, их видов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989E088-F9D5-F31E-9936-BF5C0DF888BD}"/>
              </a:ext>
            </a:extLst>
          </p:cNvPr>
          <p:cNvSpPr/>
          <p:nvPr/>
        </p:nvSpPr>
        <p:spPr>
          <a:xfrm>
            <a:off x="323528" y="116632"/>
            <a:ext cx="8453536" cy="5505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 с впервые установленным диагнозом                                  (первичная заболеваемость) взрослого населения Витебской области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90758FB2-6365-0657-B1C7-8C5E31B449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56871025"/>
              </p:ext>
            </p:extLst>
          </p:nvPr>
        </p:nvGraphicFramePr>
        <p:xfrm>
          <a:off x="107504" y="764704"/>
          <a:ext cx="4580418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F8BB526-BE91-C66F-5537-06EE638E0076}"/>
              </a:ext>
            </a:extLst>
          </p:cNvPr>
          <p:cNvSpPr/>
          <p:nvPr/>
        </p:nvSpPr>
        <p:spPr>
          <a:xfrm>
            <a:off x="4716016" y="764704"/>
            <a:ext cx="4320480" cy="1872208"/>
          </a:xfrm>
          <a:prstGeom prst="rect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57188" algn="just"/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Многолетняя динамика первичной заболеваемости взрослого населения характеризуется тенденцией к умеренному росту со среднегодовым темпом прироста (+1,2%) – расчет тенденции проводился с заменой выскакивающих значений (значительный прирост заболеваемости в период 2020–2022 гг. обусловлен пандемией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 -19)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283962A7-C814-F01A-CBBF-D6FBBF6C9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3646327"/>
              </p:ext>
            </p:extLst>
          </p:nvPr>
        </p:nvGraphicFramePr>
        <p:xfrm>
          <a:off x="107504" y="2734477"/>
          <a:ext cx="8892989" cy="397250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880989">
                  <a:extLst>
                    <a:ext uri="{9D8B030D-6E8A-4147-A177-3AD203B41FA5}">
                      <a16:colId xmlns:a16="http://schemas.microsoft.com/office/drawing/2014/main" xmlns="" val="897632083"/>
                    </a:ext>
                  </a:extLst>
                </a:gridCol>
                <a:gridCol w="1151459">
                  <a:extLst>
                    <a:ext uri="{9D8B030D-6E8A-4147-A177-3AD203B41FA5}">
                      <a16:colId xmlns:a16="http://schemas.microsoft.com/office/drawing/2014/main" xmlns="" val="560576242"/>
                    </a:ext>
                  </a:extLst>
                </a:gridCol>
                <a:gridCol w="1325489">
                  <a:extLst>
                    <a:ext uri="{9D8B030D-6E8A-4147-A177-3AD203B41FA5}">
                      <a16:colId xmlns:a16="http://schemas.microsoft.com/office/drawing/2014/main" xmlns="" val="3299369807"/>
                    </a:ext>
                  </a:extLst>
                </a:gridCol>
                <a:gridCol w="605595">
                  <a:extLst>
                    <a:ext uri="{9D8B030D-6E8A-4147-A177-3AD203B41FA5}">
                      <a16:colId xmlns:a16="http://schemas.microsoft.com/office/drawing/2014/main" xmlns="" val="1196672142"/>
                    </a:ext>
                  </a:extLst>
                </a:gridCol>
                <a:gridCol w="2929457">
                  <a:extLst>
                    <a:ext uri="{9D8B030D-6E8A-4147-A177-3AD203B41FA5}">
                      <a16:colId xmlns:a16="http://schemas.microsoft.com/office/drawing/2014/main" xmlns="" val="1120273682"/>
                    </a:ext>
                  </a:extLst>
                </a:gridCol>
              </a:tblGrid>
              <a:tr h="187221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Ранжирование первичной заболеваемости по нозологиям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3824148"/>
                  </a:ext>
                </a:extLst>
              </a:tr>
              <a:tr h="253041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2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Нозологии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2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Случаев на 1000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2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вес,%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200" b="1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Ранг</a:t>
                      </a:r>
                      <a:endParaRPr lang="ru-RU" sz="12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Многолетняя тенденция (10 лет)</a:t>
                      </a:r>
                    </a:p>
                  </a:txBody>
                  <a:tcPr marL="5715" marR="5715" marT="7620" marB="0"/>
                </a:tc>
                <a:extLst>
                  <a:ext uri="{0D108BD9-81ED-4DB2-BD59-A6C34878D82A}">
                    <a16:rowId xmlns:a16="http://schemas.microsoft.com/office/drawing/2014/main" xmlns="" val="843527416"/>
                  </a:ext>
                </a:extLst>
              </a:tr>
              <a:tr h="244636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275,56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45,3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тенденция к умеренному росту</a:t>
                      </a:r>
                    </a:p>
                  </a:txBody>
                  <a:tcPr marL="5715" marR="5715" marT="762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36326215"/>
                  </a:ext>
                </a:extLst>
              </a:tr>
              <a:tr h="244636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 и другие внешние причины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51,17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8,4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неустойчивый динамический ряд</a:t>
                      </a:r>
                    </a:p>
                  </a:txBody>
                  <a:tcPr marL="5715" marR="5715" marT="7620" marB="0"/>
                </a:tc>
                <a:extLst>
                  <a:ext uri="{0D108BD9-81ED-4DB2-BD59-A6C34878D82A}">
                    <a16:rowId xmlns:a16="http://schemas.microsoft.com/office/drawing/2014/main" xmlns="" val="895903910"/>
                  </a:ext>
                </a:extLst>
              </a:tr>
              <a:tr h="244636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Инфекционные и паразит. болезни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37,94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неустойчивый динамический ряд</a:t>
                      </a:r>
                    </a:p>
                  </a:txBody>
                  <a:tcPr marL="5715" marR="5715" marT="7620" marB="0"/>
                </a:tc>
                <a:extLst>
                  <a:ext uri="{0D108BD9-81ED-4DB2-BD59-A6C34878D82A}">
                    <a16:rowId xmlns:a16="http://schemas.microsoft.com/office/drawing/2014/main" xmlns="" val="3787746"/>
                  </a:ext>
                </a:extLst>
              </a:tr>
              <a:tr h="253041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тенденция к умеренному снижению</a:t>
                      </a:r>
                    </a:p>
                  </a:txBody>
                  <a:tcPr marL="5715" marR="5715" marT="762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1194258"/>
                  </a:ext>
                </a:extLst>
              </a:tr>
              <a:tr h="253041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36,15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тенденция к умеренному снижению</a:t>
                      </a:r>
                    </a:p>
                  </a:txBody>
                  <a:tcPr marL="5715" marR="5715" marT="762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64668036"/>
                  </a:ext>
                </a:extLst>
              </a:tr>
              <a:tr h="244636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35,93</a:t>
                      </a:r>
                      <a:endParaRPr lang="ru-RU" sz="13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тенденция к умеренному росту</a:t>
                      </a:r>
                    </a:p>
                  </a:txBody>
                  <a:tcPr marL="5715" marR="5715" marT="762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38906946"/>
                  </a:ext>
                </a:extLst>
              </a:tr>
              <a:tr h="253041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32,71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5,4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тенденция к умеренному снижению</a:t>
                      </a:r>
                    </a:p>
                  </a:txBody>
                  <a:tcPr marL="5715" marR="5715" marT="762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4458895"/>
                  </a:ext>
                </a:extLst>
              </a:tr>
              <a:tr h="253041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18,4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2020-2023 </a:t>
                      </a:r>
                      <a:r>
                        <a:rPr lang="ru-RU" sz="1300" b="0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гг</a:t>
                      </a: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стабильный показатель</a:t>
                      </a:r>
                    </a:p>
                  </a:txBody>
                  <a:tcPr marL="5715" marR="5715" marT="762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05391490"/>
                  </a:ext>
                </a:extLst>
              </a:tr>
              <a:tr h="244636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16,36</a:t>
                      </a:r>
                      <a:endParaRPr lang="ru-RU" sz="13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тенденция к умеренному росту</a:t>
                      </a:r>
                    </a:p>
                  </a:txBody>
                  <a:tcPr marL="5715" marR="5715" marT="762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8427912"/>
                  </a:ext>
                </a:extLst>
              </a:tr>
              <a:tr h="253041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16,2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тенденция к умеренному снижению</a:t>
                      </a:r>
                    </a:p>
                  </a:txBody>
                  <a:tcPr marL="5715" marR="5715" marT="762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14017190"/>
                  </a:ext>
                </a:extLst>
              </a:tr>
              <a:tr h="244636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12,2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неустойчивый динамический ряд</a:t>
                      </a:r>
                    </a:p>
                  </a:txBody>
                  <a:tcPr marL="5715" marR="5715" marT="7620" marB="0"/>
                </a:tc>
                <a:extLst>
                  <a:ext uri="{0D108BD9-81ED-4DB2-BD59-A6C34878D82A}">
                    <a16:rowId xmlns:a16="http://schemas.microsoft.com/office/drawing/2014/main" xmlns="" val="1379120925"/>
                  </a:ext>
                </a:extLst>
              </a:tr>
              <a:tr h="253041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11,0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тенденция к умеренному снижению</a:t>
                      </a:r>
                    </a:p>
                  </a:txBody>
                  <a:tcPr marL="5715" marR="5715" marT="762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27823806"/>
                  </a:ext>
                </a:extLst>
              </a:tr>
              <a:tr h="244636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10,86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тенденция к умеренному росту</a:t>
                      </a:r>
                    </a:p>
                  </a:txBody>
                  <a:tcPr marL="5715" marR="5715" marT="762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3523879"/>
                  </a:ext>
                </a:extLst>
              </a:tr>
              <a:tr h="253041">
                <a:tc>
                  <a:txBody>
                    <a:bodyPr/>
                    <a:lstStyle/>
                    <a:p>
                      <a:pPr algn="l" fontAlgn="ctr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4,18</a:t>
                      </a:r>
                      <a:endParaRPr lang="ru-RU" sz="13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3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" marR="5715" marT="7620" marB="0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920"/>
                        </a:lnSpc>
                      </a:pPr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тенденция к умеренному снижению</a:t>
                      </a:r>
                    </a:p>
                  </a:txBody>
                  <a:tcPr marL="5715" marR="5715" marT="762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47860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038561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</TotalTime>
  <Words>1626</Words>
  <Application>Microsoft Office PowerPoint</Application>
  <PresentationFormat>Экран (4:3)</PresentationFormat>
  <Paragraphs>307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Факторы производственной среды как составляющие безопасных  и здоровьесберегающих условий труда</vt:lpstr>
      <vt:lpstr>Изменение климата и условия труда</vt:lpstr>
      <vt:lpstr>Профессиональные риски, связанные с изменением климата, влияющие на здоровье и безопасность работника</vt:lpstr>
      <vt:lpstr>Повышенная  температура </vt:lpstr>
      <vt:lpstr>Низкая температура</vt:lpstr>
      <vt:lpstr>Ультрафиолетовое излучение</vt:lpstr>
      <vt:lpstr>Загрязнение воздуха</vt:lpstr>
      <vt:lpstr>Трансмиссивные заболевания - заболевания человека, возбудители которых передаются переносчиками (комары, мошки, блохи, вши, москиты, клещи и др.).</vt:lpstr>
      <vt:lpstr>Слайд 9</vt:lpstr>
      <vt:lpstr>Слайд 10</vt:lpstr>
      <vt:lpstr>Слайд 11</vt:lpstr>
      <vt:lpstr>Слайд 12</vt:lpstr>
      <vt:lpstr>Слайд 13</vt:lpstr>
      <vt:lpstr>Слайд 14</vt:lpstr>
      <vt:lpstr>Одним из главных профилактических направлений сохранения здоровья работающих являются обязательные медицинские осмотры.</vt:lpstr>
      <vt:lpstr>Слайд 16</vt:lpstr>
      <vt:lpstr>Слайд 17</vt:lpstr>
      <vt:lpstr>Спасибо за внимание!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NeoLink</dc:creator>
  <cp:lastModifiedBy>NeoLink</cp:lastModifiedBy>
  <cp:revision>160</cp:revision>
  <dcterms:created xsi:type="dcterms:W3CDTF">2024-04-16T11:10:54Z</dcterms:created>
  <dcterms:modified xsi:type="dcterms:W3CDTF">2024-04-24T09:39:22Z</dcterms:modified>
</cp:coreProperties>
</file>