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5143500" type="screen16x9"/>
  <p:notesSz cx="6888163" cy="10018713"/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5D7869-501C-85E8-3D70-5B1C0F9A8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8C13C31-DA00-B06A-216D-1A24844D7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1C351-61E5-4F9D-ABA3-EFC0613B72E3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75BE9DC-76CB-3CB1-B068-558373DA0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C7F71B8-CAFB-AE47-10D9-84054DB36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67F88-B9AC-473C-8352-5B6F52109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404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A4AC45-AC49-AEEA-5670-1FEA80A3B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0288CF-CB2A-5C61-31B1-9D6AF7671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55CD53-E8A1-3127-9098-3BC234C39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1C351-61E5-4F9D-ABA3-EFC0613B72E3}" type="datetimeFigureOut">
              <a:rPr lang="ru-RU" smtClean="0"/>
              <a:t>11.12.2025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90E4A8-C4D8-70CB-935F-98C5EC4C5A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8E53A8-88DD-AA31-4CFA-904E8BC226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C67F88-B9AC-473C-8352-5B6F521096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18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E5B5934-4B83-5699-5024-E74B8E1A2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9164FA-B8C3-1584-1F04-473C5546C0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65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9DC6077-D893-1D50-2B44-5EA2C430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AEDCE1-E2B4-1464-63FC-D3CA38FFD4D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40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9B3A949-9DB1-2032-4FCF-023C8EF84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8C15F5C-157C-5671-5743-42A14724404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47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E4193187-6DFC-01D3-AB4E-265BDFBF0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E7A271-4B96-DD09-6E77-285097C1720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91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BBDA826-AA2E-E6B6-51D4-9F7DE61A1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54B6DE-0DA4-6B81-FDCD-FA4F57F13D3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337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898D7AC-1CDC-43A3-BC5E-BFD2304C1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91B83D-5360-42E8-E711-F92C3CF42C4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148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C6416E7-3B40-E76F-78E7-1CF669C8E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0B8D70-67D5-60D1-F5D7-CEF97FFE740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2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3ADC6BC-09A4-AFD4-7270-A88FBA2F2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DE631A-80EF-F95D-169A-D129C5C6E62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3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E845C60-9A75-0B8C-E0EE-438A69668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75E26B-3F85-BAC6-5E12-3E100664DA5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866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3796101F-4A09-0FAB-BACD-295A6829C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3C2B3D-DB4E-5C6F-986D-F437B9D5924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645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4532891-388F-600A-E1F4-DAEDD4F03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68DA34-DF42-E09B-3D2F-85145FA25E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57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F3E4F2A-B8AB-C331-20BD-3FCC36E5F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4DBD51-4AE1-EF50-1BD2-188DC7D7A28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44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50F82FA-D1AF-9B40-3F42-A3B9829DB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02CE734-846C-C195-03E8-E6169AC4707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025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FE9C52A2-A440-65ED-B111-AA7AEC369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C2282C-44BF-9B2B-3998-822DA1682C9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117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AEB5590-A457-8E21-37F6-E9F3E7798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A2734A-05EF-FD93-4DBC-595864ADE12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86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9A534271-5D6B-AEB9-14EF-F390AD75B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E698BF-F43C-643A-EAC2-4DD44C0B181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4004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76835948-368D-D292-C4B9-58C945412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50930D-2DDC-F7B3-3DAA-373034DC3D7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197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C3212F2-2429-5E3C-5A7B-5805E591D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295650-FD59-BB3E-35CE-A687B6BB6B7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3397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8321106-90A6-9526-7901-56F04BF33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4D1EFE-03FD-C437-DF59-7E5D23A6A62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913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4D6B55FB-E4C6-7BD4-0C66-B93B9475B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E76804-F18B-3340-D186-938D225F17E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9455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2A3EA571-48CB-A885-BA76-5E2EC7791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26A1B5-C622-60E5-5038-BC7A6502528B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7556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D94ACB3A-5AE7-0BED-DCF2-3C9F2DF69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5E23A-E1EB-13A2-9D8C-A057733164F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2676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148D913A-C1D1-D8ED-AB26-92DF521B2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E9F4DE-5E8F-B13C-BC3F-A3E3B026D43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36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55B48FCA-CFAA-FE64-63DD-7AA1E3FBC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2C5454B-7CA9-7068-C859-569875CF0D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00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8EA375C8-3255-EE68-29A2-1FF937D60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85B3B1-36EA-605A-078B-73E144C2321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274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8DFBFA1-DB38-B63F-F94E-C59636BCE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67196A-2144-9239-D9B8-BF8B5D5B27D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05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1CD0D11-42EE-D989-7718-9519031C3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9ACF53-940D-94E6-AA26-699A6EDB0BC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691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66815AD5-5202-1F32-12E7-F5CE731EE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9B85352-3628-E03E-AA3F-25DA802ADAC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8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id="{B4FB9022-79D4-74AC-3C0C-F9EE92281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29145D-9ADC-CBF1-340D-BCC22732282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877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(16:9)</PresentationFormat>
  <Paragraphs>0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Database Admin</dc:creator>
  <cp:lastModifiedBy>Database Admin</cp:lastModifiedBy>
  <cp:revision>1</cp:revision>
  <dcterms:created xsi:type="dcterms:W3CDTF">2025-12-11T06:22:06Z</dcterms:created>
  <dcterms:modified xsi:type="dcterms:W3CDTF">2025-12-11T06:22:06Z</dcterms:modified>
</cp:coreProperties>
</file>